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69" autoAdjust="0"/>
    <p:restoredTop sz="94660"/>
  </p:normalViewPr>
  <p:slideViewPr>
    <p:cSldViewPr snapToGrid="0">
      <p:cViewPr varScale="1">
        <p:scale>
          <a:sx n="89" d="100"/>
          <a:sy n="89" d="100"/>
        </p:scale>
        <p:origin x="16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5D7A8A-ADB7-4F19-B889-0FE50AAF8D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849862E-274E-4DD3-BA4B-11BDBABFAE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  <a:endParaRPr lang="pt-BR"/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48196426-0143-4256-8E18-D20AD2E39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29940-0892-4862-BB4F-F003689F46C6}" type="datetimeFigureOut">
              <a:rPr lang="pt-BR" smtClean="0"/>
              <a:t>23/09/2026</a:t>
            </a:fld>
            <a:endParaRPr lang="pt-BR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0D40DEDB-4004-4A20-B25A-F66C23BAC8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34B6BAD6-0541-4837-8EA1-3C831BBDA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59CF6-BCB5-41EE-B8B6-DDC1F3ACCE3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608168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230BDA-3716-46D6-B728-4E6D73C58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pt-BR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26364B65-36DB-41B9-A50C-5ACEBAB341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BR"/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CD2A228C-8096-4B5C-B9BF-4199B32F42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29940-0892-4862-BB4F-F003689F46C6}" type="datetimeFigureOut">
              <a:rPr lang="pt-BR" smtClean="0"/>
              <a:t>23/09/2026</a:t>
            </a:fld>
            <a:endParaRPr lang="pt-BR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60291509-8DF9-4BD0-972D-AA1BBAD5D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0BB5D0D7-E77C-4533-9B63-91045FEAD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59CF6-BCB5-41EE-B8B6-DDC1F3ACCE3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74714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CA2B7C-E3E6-4299-917E-9A9D84713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  <a:endParaRPr lang="pt-BR"/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D2B7D7BC-D01C-463E-8D09-B4BF1F9237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E053A7A5-9835-40EA-843F-0CDAC4A4D5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29940-0892-4862-BB4F-F003689F46C6}" type="datetimeFigureOut">
              <a:rPr lang="pt-BR" smtClean="0"/>
              <a:t>23/09/2026</a:t>
            </a:fld>
            <a:endParaRPr lang="pt-BR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1ABBCF5C-33DB-4556-98FD-61C7AFC0A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2F807754-8B48-4B2B-80CF-FF0F5854A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59CF6-BCB5-41EE-B8B6-DDC1F3ACCE3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447565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27C239-0BF9-4F5F-AB7F-B1ADA99F6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pt-BR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FCEDB484-A36F-445E-AB38-7120D61FFE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BR"/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99A2C17B-9AF2-43EC-A3B4-2BCF2E6590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BR"/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8101EC53-714C-46BD-BE01-B5DA016D5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29940-0892-4862-BB4F-F003689F46C6}" type="datetimeFigureOut">
              <a:rPr lang="pt-BR" smtClean="0"/>
              <a:t>23/09/2026</a:t>
            </a:fld>
            <a:endParaRPr lang="pt-BR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82DE22C6-32FA-4BD9-89C8-F1B8364EB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45364FC2-0E51-4E3C-BEAD-F794BC183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59CF6-BCB5-41EE-B8B6-DDC1F3ACCE3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05748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4F1873-9C72-492D-BBF9-817426D36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  <a:endParaRPr lang="pt-BR"/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F80B106B-FC38-4AB1-91D5-0FA32D7847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3678A758-61DC-4230-9190-7AD5DD4F41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BR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E6EF4621-4EA3-457C-BFC6-D68E78AED5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A6B6EE51-0659-4F7E-9195-9D29E73638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BR"/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id="{25AA7610-C79F-4C62-BB7B-5D3FED7F3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29940-0892-4862-BB4F-F003689F46C6}" type="datetimeFigureOut">
              <a:rPr lang="pt-BR" smtClean="0"/>
              <a:t>23/09/2026</a:t>
            </a:fld>
            <a:endParaRPr lang="pt-BR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A884E48C-B64E-46EC-8EB3-5E1E28227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id="{B7401C5C-CBF0-4DA0-BAAF-2C0FDA5454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59CF6-BCB5-41EE-B8B6-DDC1F3ACCE3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84973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C4ED5E-1D83-4C6D-8711-0530C7634C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pt-BR"/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DF615A5E-ABC3-41D4-8AD7-2C77309C1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29940-0892-4862-BB4F-F003689F46C6}" type="datetimeFigureOut">
              <a:rPr lang="pt-BR" smtClean="0"/>
              <a:t>23/09/2026</a:t>
            </a:fld>
            <a:endParaRPr lang="pt-BR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4D6B171E-A8C9-4013-889F-9F9C03F15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D2D6C641-CAFE-40A1-8992-BC047FFDB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59CF6-BCB5-41EE-B8B6-DDC1F3ACCE3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930420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24BFA603-AAC8-41D2-8B34-1DFC8A017B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29940-0892-4862-BB4F-F003689F46C6}" type="datetimeFigureOut">
              <a:rPr lang="pt-BR" smtClean="0"/>
              <a:t>23/09/2026</a:t>
            </a:fld>
            <a:endParaRPr lang="pt-BR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6C660C34-50E4-41A3-897C-AEBB77BEE6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2FE4E384-D62B-4F1C-AAB9-7AEF010FF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59CF6-BCB5-41EE-B8B6-DDC1F3ACCE3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7086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5460AF-BA27-4E35-A22D-42B8D8A91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  <a:endParaRPr lang="pt-BR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49557B02-21CC-4A6F-9FA3-05DDD5B706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BR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B6220B14-30CC-40CE-BF07-9F9ADAE214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C3CD39D5-FB3B-4E84-985B-2EB3F7CF2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29940-0892-4862-BB4F-F003689F46C6}" type="datetimeFigureOut">
              <a:rPr lang="pt-BR" smtClean="0"/>
              <a:t>23/09/2026</a:t>
            </a:fld>
            <a:endParaRPr lang="pt-BR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1A6F0866-0DBE-419A-B53C-52634E2C1F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E300CAC3-8ED2-4CD4-8AC3-36637FADD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59CF6-BCB5-41EE-B8B6-DDC1F3ACCE3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4684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009D7A-761D-480A-A65A-C7AC61EBB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  <a:endParaRPr lang="pt-BR"/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B9FD9B24-D853-470E-B019-8AFB06EF71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C6C95A3F-B535-4408-9358-55AAB437BF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9AD479A0-710E-4068-AE1F-896EE3C42D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29940-0892-4862-BB4F-F003689F46C6}" type="datetimeFigureOut">
              <a:rPr lang="pt-BR" smtClean="0"/>
              <a:t>23/09/2026</a:t>
            </a:fld>
            <a:endParaRPr lang="pt-BR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7F6E9FD3-B222-47C7-832E-2DCBE9BF2B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412123E5-72E8-4680-971F-CACDEF8AE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59CF6-BCB5-41EE-B8B6-DDC1F3ACCE3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69754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C4259A-F115-4131-9BCC-A1BDBAD5E7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pt-BR"/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F13FE013-C5A5-4FC2-BB6B-8F31162067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BR"/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44004E6D-CC31-4DAD-A51F-319197C6CE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29940-0892-4862-BB4F-F003689F46C6}" type="datetimeFigureOut">
              <a:rPr lang="pt-BR" smtClean="0"/>
              <a:t>23/09/2026</a:t>
            </a:fld>
            <a:endParaRPr lang="pt-BR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A593D60B-DE55-44C7-BCB5-165E51121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CB0109FC-3DBE-4EB3-9DE0-49E6B08B63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59CF6-BCB5-41EE-B8B6-DDC1F3ACCE3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14101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806950A-5B15-44E9-B0BC-C91B0085CF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  <a:endParaRPr lang="pt-BR"/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29B55BED-E455-4F30-9B3D-36BFEDD621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BR"/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C520EADA-45CC-4B44-A568-267A1B4CBF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29940-0892-4862-BB4F-F003689F46C6}" type="datetimeFigureOut">
              <a:rPr lang="pt-BR" smtClean="0"/>
              <a:t>23/09/2026</a:t>
            </a:fld>
            <a:endParaRPr lang="pt-BR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EEF5DE08-E3A3-40B4-BC36-E5191C3CF2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9AA42B16-2A48-4556-BF98-39FF983F4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59CF6-BCB5-41EE-B8B6-DDC1F3ACCE3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19366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9DC08CBE-8B6C-4D12-9C74-A250949731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  <a:endParaRPr lang="pt-BR"/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DF2CACE1-5DD8-4901-87F1-3A149FACA7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BR"/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927DF599-A3F1-444F-9826-17682F12DB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E29940-0892-4862-BB4F-F003689F46C6}" type="datetimeFigureOut">
              <a:rPr lang="pt-BR" smtClean="0"/>
              <a:t>23/09/2026</a:t>
            </a:fld>
            <a:endParaRPr lang="pt-BR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CB5A937C-79F5-4DDB-8178-D615C564A9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B3DC1DEA-3381-45F6-BA16-5F47E5BA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859CF6-BCB5-41EE-B8B6-DDC1F3ACCE3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10044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5F7A44BF-1F1C-4B05-A7E9-0A18A1DE3C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13688" cy="6857999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02929FE2-6E76-44BE-9042-F75B5F29585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22" t="41398" r="38726" b="46981"/>
          <a:stretch/>
        </p:blipFill>
        <p:spPr>
          <a:xfrm>
            <a:off x="5161850" y="6471345"/>
            <a:ext cx="1889987" cy="440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0576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E8C96DEB-A646-4190-91C1-4DCCA589E0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3867" y="200378"/>
            <a:ext cx="7044265" cy="6457243"/>
          </a:xfrm>
          <a:prstGeom prst="rect">
            <a:avLst/>
          </a:prstGeom>
        </p:spPr>
      </p:pic>
      <p:pic>
        <p:nvPicPr>
          <p:cNvPr id="6" name="GEICY">
            <a:hlinkClick r:id="" action="ppaction://media"/>
            <a:extLst>
              <a:ext uri="{FF2B5EF4-FFF2-40B4-BE49-F238E27FC236}">
                <a16:creationId xmlns:a16="http://schemas.microsoft.com/office/drawing/2014/main" id="{9FF75EC4-3E5E-479F-AB89-55FEB9E123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34852" t="23530" r="33118" b="25176"/>
          <a:stretch/>
        </p:blipFill>
        <p:spPr>
          <a:xfrm>
            <a:off x="9916971" y="4227753"/>
            <a:ext cx="2185382" cy="1968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282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 advClick="0" advTm="35000">
        <p14:flip dir="r"/>
      </p:transition>
    </mc:Choice>
    <mc:Fallback xmlns="">
      <p:transition advClick="0" advTm="3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3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5000"/>
                            </p:stCondLst>
                            <p:childTnLst>
                              <p:par>
                                <p:cTn id="11" presetID="2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8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3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95026D05-DDBE-458D-AED3-FBB50FF440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758"/>
            <a:ext cx="12224274" cy="6868758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8DE1FD1B-59DF-42AC-B41D-3D0F2E997A84}"/>
              </a:ext>
            </a:extLst>
          </p:cNvPr>
          <p:cNvSpPr txBox="1"/>
          <p:nvPr/>
        </p:nvSpPr>
        <p:spPr>
          <a:xfrm>
            <a:off x="258184" y="376516"/>
            <a:ext cx="56830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Arial Black" panose="020B0A04020102020204" pitchFamily="34" charset="0"/>
              </a:rPr>
              <a:t>1. Quantas pessoas aparecem na imagem? 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7F6827E8-AD39-459E-ADBF-866881612243}"/>
              </a:ext>
            </a:extLst>
          </p:cNvPr>
          <p:cNvSpPr txBox="1"/>
          <p:nvPr/>
        </p:nvSpPr>
        <p:spPr>
          <a:xfrm>
            <a:off x="258183" y="788880"/>
            <a:ext cx="3458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Arial Black" panose="020B0A04020102020204" pitchFamily="34" charset="0"/>
              </a:rPr>
              <a:t>2. Quantas são mulheres?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21D0F139-1262-4A5A-9365-D47465CD1E3A}"/>
              </a:ext>
            </a:extLst>
          </p:cNvPr>
          <p:cNvSpPr txBox="1"/>
          <p:nvPr/>
        </p:nvSpPr>
        <p:spPr>
          <a:xfrm>
            <a:off x="258182" y="1219186"/>
            <a:ext cx="71834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Arial Black" panose="020B0A04020102020204" pitchFamily="34" charset="0"/>
              </a:rPr>
              <a:t>3. Cite as cores das blusas das pessoas que aparecem.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6ECF35CC-4099-45DF-B7D8-A2E6ED25346C}"/>
              </a:ext>
            </a:extLst>
          </p:cNvPr>
          <p:cNvSpPr txBox="1"/>
          <p:nvPr/>
        </p:nvSpPr>
        <p:spPr>
          <a:xfrm>
            <a:off x="258181" y="1649492"/>
            <a:ext cx="5184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Arial Black" panose="020B0A04020102020204" pitchFamily="34" charset="0"/>
              </a:rPr>
              <a:t>4. Qual o formato do relógio de parede?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788CD562-A768-4BB1-806F-8C0A2ACED5B9}"/>
              </a:ext>
            </a:extLst>
          </p:cNvPr>
          <p:cNvSpPr txBox="1"/>
          <p:nvPr/>
        </p:nvSpPr>
        <p:spPr>
          <a:xfrm>
            <a:off x="258181" y="2122830"/>
            <a:ext cx="52134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Arial Black" panose="020B0A04020102020204" pitchFamily="34" charset="0"/>
              </a:rPr>
              <a:t>5. Caracterize a pessoa que usa óculos.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CBB9729C-9EB8-4E23-84B2-6194ACFF2F0B}"/>
              </a:ext>
            </a:extLst>
          </p:cNvPr>
          <p:cNvSpPr txBox="1"/>
          <p:nvPr/>
        </p:nvSpPr>
        <p:spPr>
          <a:xfrm>
            <a:off x="258181" y="2553136"/>
            <a:ext cx="4552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Arial Black" panose="020B0A04020102020204" pitchFamily="34" charset="0"/>
              </a:rPr>
              <a:t>6. A mesa é redonda ou quadrada?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B8BAFC41-4E02-438B-80A1-DF265155E020}"/>
              </a:ext>
            </a:extLst>
          </p:cNvPr>
          <p:cNvSpPr txBox="1"/>
          <p:nvPr/>
        </p:nvSpPr>
        <p:spPr>
          <a:xfrm>
            <a:off x="258181" y="2983442"/>
            <a:ext cx="51481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Arial Black" panose="020B0A04020102020204" pitchFamily="34" charset="0"/>
              </a:rPr>
              <a:t>7. O que aparece no quadro da parede?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8FD57B90-3961-4A03-942B-B557B32463EE}"/>
              </a:ext>
            </a:extLst>
          </p:cNvPr>
          <p:cNvSpPr txBox="1"/>
          <p:nvPr/>
        </p:nvSpPr>
        <p:spPr>
          <a:xfrm>
            <a:off x="258180" y="3451437"/>
            <a:ext cx="6796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Arial Black" panose="020B0A04020102020204" pitchFamily="34" charset="0"/>
              </a:rPr>
              <a:t>8. Há quantos livros empilhados no centro da mesa?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D12767F0-2B63-43E0-991F-34074BA79C82}"/>
              </a:ext>
            </a:extLst>
          </p:cNvPr>
          <p:cNvSpPr txBox="1"/>
          <p:nvPr/>
        </p:nvSpPr>
        <p:spPr>
          <a:xfrm>
            <a:off x="258180" y="3881743"/>
            <a:ext cx="5939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Arial Black" panose="020B0A04020102020204" pitchFamily="34" charset="0"/>
              </a:rPr>
              <a:t>9. Quantas canecas aparecem sobre a mesa?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4372067F-7AE7-4553-A478-ED7A4ADCB2E8}"/>
              </a:ext>
            </a:extLst>
          </p:cNvPr>
          <p:cNvSpPr txBox="1"/>
          <p:nvPr/>
        </p:nvSpPr>
        <p:spPr>
          <a:xfrm>
            <a:off x="258180" y="4349738"/>
            <a:ext cx="5290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Arial Black" panose="020B0A04020102020204" pitchFamily="34" charset="0"/>
              </a:rPr>
              <a:t>10. O que mais você lembra da imagem?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CB60978E-F2C7-40BF-B187-E6845CB794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4811" y="2210337"/>
            <a:ext cx="4881494" cy="44909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0DEA6FC6-3B9C-4582-A4E4-1C903FD5A91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22" t="41398" r="38726" b="46981"/>
          <a:stretch/>
        </p:blipFill>
        <p:spPr>
          <a:xfrm>
            <a:off x="5161850" y="6471345"/>
            <a:ext cx="1889987" cy="440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806066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4" grpId="0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74</TotalTime>
  <Words>94</Words>
  <Application>Microsoft Office PowerPoint</Application>
  <PresentationFormat>Ecrã Panorâmico</PresentationFormat>
  <Paragraphs>10</Paragraphs>
  <Slides>3</Slides>
  <Notes>0</Notes>
  <HiddenSlides>0</HiddenSlides>
  <MMClips>1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3</vt:i4>
      </vt:variant>
    </vt:vector>
  </HeadingPairs>
  <TitlesOfParts>
    <vt:vector size="8" baseType="lpstr">
      <vt:lpstr>Arial</vt:lpstr>
      <vt:lpstr>Arial Black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Tudo Sala de Aula</dc:creator>
  <cp:lastModifiedBy>Tudo Sala de Aula</cp:lastModifiedBy>
  <cp:revision>7</cp:revision>
  <dcterms:created xsi:type="dcterms:W3CDTF">2026-09-22T19:11:07Z</dcterms:created>
  <dcterms:modified xsi:type="dcterms:W3CDTF">2026-09-23T17:55:02Z</dcterms:modified>
</cp:coreProperties>
</file>