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D7A8A-ADB7-4F19-B889-0FE50AAF8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49862E-274E-4DD3-BA4B-11BDBABFA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196426-0143-4256-8E18-D20AD2E3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D40DEDB-4004-4A20-B25A-F66C23BA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4B6BAD6-0541-4837-8EA1-3C831BBD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8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30BDA-3716-46D6-B728-4E6D73C5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6364B65-36DB-41B9-A50C-5ACEBAB34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D2A228C-8096-4B5C-B9BF-4199B32F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291509-8DF9-4BD0-972D-AA1BBAD5D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BB5D0D7-E77C-4533-9B63-91045FEA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47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A2B7C-E3E6-4299-917E-9A9D8471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2B7D7BC-D01C-463E-8D09-B4BF1F923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053A7A5-9835-40EA-843F-0CDAC4A4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ABBCF5C-33DB-4556-98FD-61C7AFC0A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F807754-8B48-4B2B-80CF-FF0F5854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756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7C239-0BF9-4F5F-AB7F-B1ADA99F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CEDB484-A36F-445E-AB38-7120D61FF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9A2C17B-9AF2-43EC-A3B4-2BCF2E659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101EC53-714C-46BD-BE01-B5DA016D5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DE22C6-32FA-4BD9-89C8-F1B8364E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5364FC2-0E51-4E3C-BEAD-F794BC18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74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F1873-9C72-492D-BBF9-817426D36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80B106B-FC38-4AB1-91D5-0FA32D784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678A758-61DC-4230-9190-7AD5DD4F4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6EF4621-4EA3-457C-BFC6-D68E78AED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6B6EE51-0659-4F7E-9195-9D29E73638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5AA7610-C79F-4C62-BB7B-5D3FED7F3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884E48C-B64E-46EC-8EB3-5E1E2822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B7401C5C-CBF0-4DA0-BAAF-2C0FDA545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49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4ED5E-1D83-4C6D-8711-0530C763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F615A5E-ABC3-41D4-8AD7-2C77309C1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D6B171E-A8C9-4013-889F-9F9C03F1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2D6C641-CAFE-40A1-8992-BC047FFD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04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4BFA603-AAC8-41D2-8B34-1DFC8A017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C660C34-50E4-41A3-897C-AEBB77BE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FE4E384-D62B-4F1C-AAB9-7AEF010F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08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460AF-BA27-4E35-A22D-42B8D8A9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9557B02-21CC-4A6F-9FA3-05DDD5B70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6220B14-30CC-40CE-BF07-9F9ADAE21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3CD39D5-FB3B-4E84-985B-2EB3F7CF2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A6F0866-0DBE-419A-B53C-52634E2C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00CAC3-8ED2-4CD4-8AC3-36637FAD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6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09D7A-761D-480A-A65A-C7AC61EB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9FD9B24-D853-470E-B019-8AFB06EF7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6C95A3F-B535-4408-9358-55AAB437B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AD479A0-710E-4068-AE1F-896EE3C42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6E9FD3-B222-47C7-832E-2DCBE9BF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12123E5-72E8-4680-971F-CACDEF8A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97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4259A-F115-4131-9BCC-A1BDBAD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13FE013-C5A5-4FC2-BB6B-8F3116206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4004E6D-CC31-4DAD-A51F-319197C6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593D60B-DE55-44C7-BCB5-165E51121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0109FC-3DBE-4EB3-9DE0-49E6B08B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10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06950A-5B15-44E9-B0BC-C91B0085C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9B55BED-E455-4F30-9B3D-36BFEDD62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20EADA-45CC-4B44-A568-267A1B4C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EF5DE08-E3A3-40B4-BC36-E5191C3C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AA42B16-2A48-4556-BF98-39FF983F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36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DC08CBE-8B6C-4D12-9C74-A2509497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F2CACE1-5DD8-4901-87F1-3A149FAC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27DF599-A3F1-444F-9826-17682F12D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9940-0892-4862-BB4F-F003689F46C6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B5A937C-79F5-4DDB-8178-D615C564A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3DC1DEA-3381-45F6-BA16-5F47E5BA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04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4.png"/><Relationship Id="rId4" Type="http://schemas.openxmlformats.org/officeDocument/2006/relationships/slide" Target="slide3.xml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87DB528-36F8-493E-95C0-C6DE2DF8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819"/>
            <a:ext cx="12192000" cy="695481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929FE2-6E76-44BE-9042-F75B5F2958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1398" r="38726" b="46981"/>
          <a:stretch/>
        </p:blipFill>
        <p:spPr>
          <a:xfrm>
            <a:off x="5161850" y="6471345"/>
            <a:ext cx="1889987" cy="440444"/>
          </a:xfrm>
          <a:prstGeom prst="rect">
            <a:avLst/>
          </a:prstGeom>
        </p:spPr>
      </p:pic>
      <p:sp>
        <p:nvSpPr>
          <p:cNvPr id="4" name="Seta: Pentágono 3">
            <a:hlinkClick r:id="rId4" action="ppaction://hlinksldjump"/>
            <a:extLst>
              <a:ext uri="{FF2B5EF4-FFF2-40B4-BE49-F238E27FC236}">
                <a16:creationId xmlns:a16="http://schemas.microsoft.com/office/drawing/2014/main" id="{A5719435-2460-4AA3-A0E3-D1202E35BB68}"/>
              </a:ext>
            </a:extLst>
          </p:cNvPr>
          <p:cNvSpPr/>
          <p:nvPr/>
        </p:nvSpPr>
        <p:spPr>
          <a:xfrm>
            <a:off x="10919012" y="6271708"/>
            <a:ext cx="1194099" cy="419548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INICIAR</a:t>
            </a:r>
            <a:endParaRPr lang="pt-BR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5405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DBA0A9-5DB1-4F48-A098-5A517568C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91"/>
            <a:ext cx="12192000" cy="692297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929FE2-6E76-44BE-9042-F75B5F2958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1398" r="38726" b="46981"/>
          <a:stretch/>
        </p:blipFill>
        <p:spPr>
          <a:xfrm>
            <a:off x="5161850" y="6471345"/>
            <a:ext cx="1889987" cy="440444"/>
          </a:xfrm>
          <a:prstGeom prst="rect">
            <a:avLst/>
          </a:prstGeom>
        </p:spPr>
      </p:pic>
      <p:pic>
        <p:nvPicPr>
          <p:cNvPr id="4" name="Imagem 3">
            <a:hlinkClick r:id="rId4" action="ppaction://hlinksldjump"/>
            <a:extLst>
              <a:ext uri="{FF2B5EF4-FFF2-40B4-BE49-F238E27FC236}">
                <a16:creationId xmlns:a16="http://schemas.microsoft.com/office/drawing/2014/main" id="{C5AEF770-3D95-4D6D-B4B1-B0A07648ED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1579" r="68090" b="1930"/>
          <a:stretch/>
        </p:blipFill>
        <p:spPr>
          <a:xfrm>
            <a:off x="934221" y="316575"/>
            <a:ext cx="2793423" cy="5819631"/>
          </a:xfrm>
          <a:prstGeom prst="rect">
            <a:avLst/>
          </a:prstGeom>
        </p:spPr>
      </p:pic>
      <p:pic>
        <p:nvPicPr>
          <p:cNvPr id="13" name="Imagem 12">
            <a:hlinkClick r:id="rId6" action="ppaction://hlinksldjump"/>
            <a:extLst>
              <a:ext uri="{FF2B5EF4-FFF2-40B4-BE49-F238E27FC236}">
                <a16:creationId xmlns:a16="http://schemas.microsoft.com/office/drawing/2014/main" id="{1774EAB5-81AC-479F-9CCA-332B47B532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7" t="1416" r="34676" b="2093"/>
          <a:stretch/>
        </p:blipFill>
        <p:spPr>
          <a:xfrm>
            <a:off x="4710131" y="316575"/>
            <a:ext cx="2793423" cy="5819631"/>
          </a:xfrm>
          <a:prstGeom prst="rect">
            <a:avLst/>
          </a:prstGeom>
        </p:spPr>
      </p:pic>
      <p:pic>
        <p:nvPicPr>
          <p:cNvPr id="14" name="Imagem 13">
            <a:hlinkClick r:id="rId7" action="ppaction://hlinksldjump"/>
            <a:extLst>
              <a:ext uri="{FF2B5EF4-FFF2-40B4-BE49-F238E27FC236}">
                <a16:creationId xmlns:a16="http://schemas.microsoft.com/office/drawing/2014/main" id="{AF06502D-7570-4ACB-9C84-913F0E3CCF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0" t="1298" r="993" b="2211"/>
          <a:stretch/>
        </p:blipFill>
        <p:spPr>
          <a:xfrm>
            <a:off x="8486042" y="309201"/>
            <a:ext cx="2793423" cy="581963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EA5376C-97DD-4B55-9159-2D5E01DEDE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1" t="658" r="33746" b="-658"/>
          <a:stretch/>
        </p:blipFill>
        <p:spPr>
          <a:xfrm>
            <a:off x="4355433" y="48968"/>
            <a:ext cx="3218074" cy="6858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41B298B-E77F-4C75-B702-7E809262128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17"/>
          <a:stretch/>
        </p:blipFill>
        <p:spPr>
          <a:xfrm>
            <a:off x="579522" y="-46113"/>
            <a:ext cx="3218074" cy="6858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94C85E1-B007-4794-8F2E-4665C29B262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0" t="-877" r="997" b="877"/>
          <a:stretch/>
        </p:blipFill>
        <p:spPr>
          <a:xfrm>
            <a:off x="8104901" y="-71352"/>
            <a:ext cx="3218074" cy="6858000"/>
          </a:xfrm>
          <a:prstGeom prst="rect">
            <a:avLst/>
          </a:prstGeom>
        </p:spPr>
      </p:pic>
      <p:sp>
        <p:nvSpPr>
          <p:cNvPr id="18" name="Seta: Pentágono 17">
            <a:hlinkClick r:id="rId9" action="ppaction://hlinksldjump"/>
            <a:extLst>
              <a:ext uri="{FF2B5EF4-FFF2-40B4-BE49-F238E27FC236}">
                <a16:creationId xmlns:a16="http://schemas.microsoft.com/office/drawing/2014/main" id="{EA450624-0BF8-4696-8AAF-F77E4F9E6DA9}"/>
              </a:ext>
            </a:extLst>
          </p:cNvPr>
          <p:cNvSpPr/>
          <p:nvPr/>
        </p:nvSpPr>
        <p:spPr>
          <a:xfrm>
            <a:off x="10528836" y="6367101"/>
            <a:ext cx="1501258" cy="41954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REFLEXÃO</a:t>
            </a:r>
            <a:endParaRPr lang="pt-BR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6376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51004E0-4760-4359-BDE7-75953C5FD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226" y="0"/>
            <a:ext cx="12233226" cy="6858000"/>
          </a:xfrm>
          <a:prstGeom prst="rect">
            <a:avLst/>
          </a:prstGeom>
        </p:spPr>
      </p:pic>
      <p:sp>
        <p:nvSpPr>
          <p:cNvPr id="4" name="Seta: Pentágono 3">
            <a:hlinkClick r:id="rId3" action="ppaction://hlinksldjump"/>
            <a:extLst>
              <a:ext uri="{FF2B5EF4-FFF2-40B4-BE49-F238E27FC236}">
                <a16:creationId xmlns:a16="http://schemas.microsoft.com/office/drawing/2014/main" id="{41339EB9-26DD-4CD7-AD3D-CFAF831B5362}"/>
              </a:ext>
            </a:extLst>
          </p:cNvPr>
          <p:cNvSpPr/>
          <p:nvPr/>
        </p:nvSpPr>
        <p:spPr>
          <a:xfrm>
            <a:off x="10919012" y="6271708"/>
            <a:ext cx="1194099" cy="41954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PORTAS</a:t>
            </a:r>
            <a:endParaRPr lang="pt-BR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B04BF8-ACC3-4F67-B8FF-780F2AAF80F2}"/>
              </a:ext>
            </a:extLst>
          </p:cNvPr>
          <p:cNvSpPr txBox="1"/>
          <p:nvPr/>
        </p:nvSpPr>
        <p:spPr>
          <a:xfrm>
            <a:off x="3489064" y="2157539"/>
            <a:ext cx="4862456" cy="1532334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“Uma coisa do meu passado que contribuiu para quem sou hoje foi...”</a:t>
            </a:r>
            <a:endParaRPr lang="pt-BR" sz="2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C987A6C-9304-4D66-B6E7-9C0E3A1F7F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17" t="26980" r="29147" b="6196"/>
          <a:stretch/>
        </p:blipFill>
        <p:spPr>
          <a:xfrm>
            <a:off x="8351520" y="465211"/>
            <a:ext cx="3840480" cy="5720436"/>
          </a:xfrm>
          <a:prstGeom prst="rect">
            <a:avLst/>
          </a:prstGeom>
        </p:spPr>
      </p:pic>
      <p:sp>
        <p:nvSpPr>
          <p:cNvPr id="7" name="Bolha de Pensamento: Nuvem 6">
            <a:extLst>
              <a:ext uri="{FF2B5EF4-FFF2-40B4-BE49-F238E27FC236}">
                <a16:creationId xmlns:a16="http://schemas.microsoft.com/office/drawing/2014/main" id="{46ACBC3A-7A9A-4EB4-B90E-CBBCD361DB93}"/>
              </a:ext>
            </a:extLst>
          </p:cNvPr>
          <p:cNvSpPr/>
          <p:nvPr/>
        </p:nvSpPr>
        <p:spPr>
          <a:xfrm>
            <a:off x="268940" y="3689873"/>
            <a:ext cx="3173507" cy="2409713"/>
          </a:xfrm>
          <a:prstGeom prst="cloudCallou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RELEMBRE…</a:t>
            </a:r>
          </a:p>
          <a:p>
            <a:pPr algn="ctr"/>
            <a:r>
              <a:rPr lang="pt-B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RELEMBRE…</a:t>
            </a:r>
          </a:p>
          <a:p>
            <a:pPr algn="ctr"/>
            <a:r>
              <a:rPr lang="pt-B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RELEMBRE…</a:t>
            </a:r>
          </a:p>
        </p:txBody>
      </p:sp>
    </p:spTree>
    <p:extLst>
      <p:ext uri="{BB962C8B-B14F-4D97-AF65-F5344CB8AC3E}">
        <p14:creationId xmlns:p14="http://schemas.microsoft.com/office/powerpoint/2010/main" val="232827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23424A-E912-4892-B1A4-1E4FA6E4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3"/>
            <a:ext cx="12192000" cy="6854294"/>
          </a:xfrm>
          <a:prstGeom prst="rect">
            <a:avLst/>
          </a:prstGeom>
        </p:spPr>
      </p:pic>
      <p:sp>
        <p:nvSpPr>
          <p:cNvPr id="4" name="Seta: Pentágono 3">
            <a:hlinkClick r:id="rId3" action="ppaction://hlinksldjump"/>
            <a:extLst>
              <a:ext uri="{FF2B5EF4-FFF2-40B4-BE49-F238E27FC236}">
                <a16:creationId xmlns:a16="http://schemas.microsoft.com/office/drawing/2014/main" id="{C69C944F-B2BF-467B-A116-2E980EAEC03D}"/>
              </a:ext>
            </a:extLst>
          </p:cNvPr>
          <p:cNvSpPr/>
          <p:nvPr/>
        </p:nvSpPr>
        <p:spPr>
          <a:xfrm>
            <a:off x="10919012" y="6271708"/>
            <a:ext cx="1194099" cy="41954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PORTAS</a:t>
            </a:r>
            <a:endParaRPr lang="pt-BR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29E2D9-7866-4F21-A866-4F8E541448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2469" r="57665" b="56028"/>
          <a:stretch/>
        </p:blipFill>
        <p:spPr>
          <a:xfrm>
            <a:off x="3164541" y="3305230"/>
            <a:ext cx="5862918" cy="355277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82E8BF0-6D2E-4EC8-877C-843D24E28CAB}"/>
              </a:ext>
            </a:extLst>
          </p:cNvPr>
          <p:cNvSpPr txBox="1"/>
          <p:nvPr/>
        </p:nvSpPr>
        <p:spPr>
          <a:xfrm>
            <a:off x="3664772" y="1567993"/>
            <a:ext cx="4862456" cy="1532334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“Agora pense em quem você é hoje. O que está fazendo parte da sua vida neste momento?</a:t>
            </a:r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7929C03-7FC3-4B24-BF9F-48F78401FF46}"/>
              </a:ext>
            </a:extLst>
          </p:cNvPr>
          <p:cNvSpPr txBox="1"/>
          <p:nvPr/>
        </p:nvSpPr>
        <p:spPr>
          <a:xfrm>
            <a:off x="567183" y="2927528"/>
            <a:ext cx="2030175" cy="1532334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“Hoje, eu sou bom em...”</a:t>
            </a:r>
            <a:endParaRPr lang="pt-BR" sz="28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CB61E1-25C2-4B06-8CBC-F37C72207700}"/>
              </a:ext>
            </a:extLst>
          </p:cNvPr>
          <p:cNvSpPr txBox="1"/>
          <p:nvPr/>
        </p:nvSpPr>
        <p:spPr>
          <a:xfrm>
            <a:off x="9680445" y="918467"/>
            <a:ext cx="2030175" cy="2009061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“Hoje, eu gostaria de melhorar em...”</a:t>
            </a:r>
            <a:endParaRPr lang="pt-BR" sz="28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156F654-A56B-4AF4-891E-C9EB68BFA180}"/>
              </a:ext>
            </a:extLst>
          </p:cNvPr>
          <p:cNvSpPr txBox="1"/>
          <p:nvPr/>
        </p:nvSpPr>
        <p:spPr>
          <a:xfrm>
            <a:off x="9436297" y="4113638"/>
            <a:ext cx="2518469" cy="1532334"/>
          </a:xfrm>
          <a:prstGeom prst="round2Diag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“Uma coisa que me deixa curioso é...”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60534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FD17091-B6C6-47E5-A8E4-7E24B4BC3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5" y="-44306"/>
            <a:ext cx="12183533" cy="6890274"/>
          </a:xfrm>
          <a:prstGeom prst="rect">
            <a:avLst/>
          </a:prstGeom>
        </p:spPr>
      </p:pic>
      <p:sp>
        <p:nvSpPr>
          <p:cNvPr id="3" name="Seta: Pentágono 2">
            <a:hlinkClick r:id="rId3" action="ppaction://hlinksldjump"/>
            <a:extLst>
              <a:ext uri="{FF2B5EF4-FFF2-40B4-BE49-F238E27FC236}">
                <a16:creationId xmlns:a16="http://schemas.microsoft.com/office/drawing/2014/main" id="{DF4B81DE-65E0-452A-BEA9-85576C7B3D35}"/>
              </a:ext>
            </a:extLst>
          </p:cNvPr>
          <p:cNvSpPr/>
          <p:nvPr/>
        </p:nvSpPr>
        <p:spPr>
          <a:xfrm>
            <a:off x="10919012" y="6271708"/>
            <a:ext cx="1194099" cy="41954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PORTAS</a:t>
            </a:r>
            <a:endParaRPr lang="pt-BR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DA0730-0E73-47D8-B6A2-F49B41495B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5" t="26685" r="1449" b="11472"/>
          <a:stretch/>
        </p:blipFill>
        <p:spPr>
          <a:xfrm>
            <a:off x="8434137" y="782052"/>
            <a:ext cx="3826046" cy="529389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4C6E46-B258-482F-948B-A30D91FD6720}"/>
              </a:ext>
            </a:extLst>
          </p:cNvPr>
          <p:cNvSpPr txBox="1"/>
          <p:nvPr/>
        </p:nvSpPr>
        <p:spPr>
          <a:xfrm>
            <a:off x="3664772" y="1435642"/>
            <a:ext cx="4862456" cy="2485787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“Essa porta ainda está fechada. Você não sabe exatamente o que encontrará do outro lado. Mas pode imaginar.”</a:t>
            </a:r>
            <a:endParaRPr lang="pt-BR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A78F6A-B286-4ACD-A3F4-7BB9B5D08918}"/>
              </a:ext>
            </a:extLst>
          </p:cNvPr>
          <p:cNvSpPr txBox="1"/>
          <p:nvPr/>
        </p:nvSpPr>
        <p:spPr>
          <a:xfrm>
            <a:off x="507025" y="1158634"/>
            <a:ext cx="2030175" cy="105560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“Espero que eu...”</a:t>
            </a:r>
            <a:endParaRPr lang="pt-BR" sz="28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B88A9-38E7-45B7-A508-6A060A178C75}"/>
              </a:ext>
            </a:extLst>
          </p:cNvPr>
          <p:cNvSpPr txBox="1"/>
          <p:nvPr/>
        </p:nvSpPr>
        <p:spPr>
          <a:xfrm>
            <a:off x="984278" y="3031550"/>
            <a:ext cx="2030175" cy="105560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“Quero aprender...”</a:t>
            </a:r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83F4A26-4DA9-4D40-A284-A0C91EEE6A5D}"/>
              </a:ext>
            </a:extLst>
          </p:cNvPr>
          <p:cNvSpPr txBox="1"/>
          <p:nvPr/>
        </p:nvSpPr>
        <p:spPr>
          <a:xfrm>
            <a:off x="1816888" y="4904466"/>
            <a:ext cx="2821711" cy="105560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“Tenho vontade de...”</a:t>
            </a:r>
            <a:endParaRPr lang="pt-BR" sz="28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60ED9C-A29F-4023-9B23-1CED4CC434CA}"/>
              </a:ext>
            </a:extLst>
          </p:cNvPr>
          <p:cNvSpPr txBox="1"/>
          <p:nvPr/>
        </p:nvSpPr>
        <p:spPr>
          <a:xfrm>
            <a:off x="5386256" y="4894554"/>
            <a:ext cx="2821711" cy="1055608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“Não quero esquecer que...”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0612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524789D-9C1A-4FFF-83C3-EB5CA74B6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91"/>
            <a:ext cx="12192000" cy="6922979"/>
          </a:xfrm>
          <a:prstGeom prst="rect">
            <a:avLst/>
          </a:prstGeom>
        </p:spPr>
      </p:pic>
      <p:sp>
        <p:nvSpPr>
          <p:cNvPr id="3" name="Seta: Pentágono 2">
            <a:hlinkClick r:id="" action="ppaction://hlinkshowjump?jump=endshow"/>
            <a:extLst>
              <a:ext uri="{FF2B5EF4-FFF2-40B4-BE49-F238E27FC236}">
                <a16:creationId xmlns:a16="http://schemas.microsoft.com/office/drawing/2014/main" id="{DF4B81DE-65E0-452A-BEA9-85576C7B3D35}"/>
              </a:ext>
            </a:extLst>
          </p:cNvPr>
          <p:cNvSpPr/>
          <p:nvPr/>
        </p:nvSpPr>
        <p:spPr>
          <a:xfrm>
            <a:off x="10274961" y="6271708"/>
            <a:ext cx="1573448" cy="419548"/>
          </a:xfrm>
          <a:prstGeom prst="homePlate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haroni" panose="02010803020104030203" pitchFamily="2" charset="-79"/>
                <a:cs typeface="Aharoni" panose="02010803020104030203" pitchFamily="2" charset="-79"/>
              </a:rPr>
              <a:t>FINALIZAR</a:t>
            </a:r>
            <a:endParaRPr lang="pt-BR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3853929-C248-4DC4-B639-75C8B6B45609}"/>
              </a:ext>
            </a:extLst>
          </p:cNvPr>
          <p:cNvSpPr txBox="1"/>
          <p:nvPr/>
        </p:nvSpPr>
        <p:spPr>
          <a:xfrm>
            <a:off x="2670917" y="2338013"/>
            <a:ext cx="7243104" cy="1532334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“Se o futuro ainda é uma porta fechada, quais escolhas você pode fazer hoje para decidir o que encontrará quando ela se abrir?”</a:t>
            </a:r>
            <a:endParaRPr lang="pt-BR" sz="28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5F475AE-F1E0-4B9E-9BFF-01E9CCD71B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1398" r="38726" b="46981"/>
          <a:stretch/>
        </p:blipFill>
        <p:spPr>
          <a:xfrm>
            <a:off x="5161850" y="6471345"/>
            <a:ext cx="1889987" cy="440444"/>
          </a:xfrm>
          <a:prstGeom prst="rect">
            <a:avLst/>
          </a:prstGeom>
        </p:spPr>
      </p:pic>
      <p:pic>
        <p:nvPicPr>
          <p:cNvPr id="4" name="Gráfico 3" descr="Chave">
            <a:extLst>
              <a:ext uri="{FF2B5EF4-FFF2-40B4-BE49-F238E27FC236}">
                <a16:creationId xmlns:a16="http://schemas.microsoft.com/office/drawing/2014/main" id="{2CA7CEF1-AC88-4942-98DB-529682AFE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8957036" flipV="1">
            <a:off x="9031609" y="3066781"/>
            <a:ext cx="914400" cy="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8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295</TotalTime>
  <Words>142</Words>
  <Application>Microsoft Office PowerPoint</Application>
  <PresentationFormat>Ecrã Panorâmico</PresentationFormat>
  <Paragraphs>20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1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Tudo Sala de Aula</dc:creator>
  <cp:lastModifiedBy>Tudo Sala de Aula</cp:lastModifiedBy>
  <cp:revision>21</cp:revision>
  <dcterms:created xsi:type="dcterms:W3CDTF">2026-09-22T19:11:07Z</dcterms:created>
  <dcterms:modified xsi:type="dcterms:W3CDTF">2026-09-24T13:26:54Z</dcterms:modified>
</cp:coreProperties>
</file>