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808B58-CAAB-49D4-B69E-8221EFC39C7E}" type="datetimeFigureOut">
              <a:rPr lang="pt-BR" smtClean="0"/>
              <a:pPr/>
              <a:t>15/11/2016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4C3C5D-498B-4E24-A31C-AEC9B86253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57422" y="221455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DIAGNÓSTICO DE MATEMÁTICA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8860" y="4000504"/>
            <a:ext cx="6029324" cy="642942"/>
          </a:xfrm>
        </p:spPr>
        <p:txBody>
          <a:bodyPr>
            <a:normAutofit fontScale="92500"/>
          </a:bodyPr>
          <a:lstStyle/>
          <a:p>
            <a:pPr algn="r"/>
            <a:r>
              <a:rPr lang="pt-BR" sz="3200" dirty="0" smtClean="0"/>
              <a:t>BLOG TUDO SALA DE AULA</a:t>
            </a:r>
            <a:endParaRPr lang="pt-B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9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10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7076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11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7858180" cy="463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12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42968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13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1824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14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143800" cy="519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15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000924" cy="52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16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1438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17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5857916" cy="52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18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05776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1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35154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19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7929618" cy="44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20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6929486" cy="5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2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643050"/>
            <a:ext cx="854092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3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9"/>
            <a:ext cx="82868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4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71612"/>
            <a:ext cx="849210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5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3869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6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76438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7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33769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</a:rPr>
              <a:t>QUESTÃO 8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3"/>
            <a:ext cx="79296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</TotalTime>
  <Words>48</Words>
  <Application>Microsoft Office PowerPoint</Application>
  <PresentationFormat>Apresentação na tela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Balcão Envidraçado</vt:lpstr>
      <vt:lpstr>DIAGNÓSTICO DE MATEMÁTICA</vt:lpstr>
      <vt:lpstr>QUESTÃO 1</vt:lpstr>
      <vt:lpstr>QUESTÃO 2</vt:lpstr>
      <vt:lpstr>QUESTÃO 3</vt:lpstr>
      <vt:lpstr>QUESTÃO 4</vt:lpstr>
      <vt:lpstr>QUESTÃO 5</vt:lpstr>
      <vt:lpstr>QUESTÃO 6</vt:lpstr>
      <vt:lpstr>QUESTÃO 7</vt:lpstr>
      <vt:lpstr>QUESTÃO 8</vt:lpstr>
      <vt:lpstr>QUESTÃO 9</vt:lpstr>
      <vt:lpstr>QUESTÃO 10</vt:lpstr>
      <vt:lpstr>QUESTÃO 11</vt:lpstr>
      <vt:lpstr>QUESTÃO 12</vt:lpstr>
      <vt:lpstr>QUESTÃO 13</vt:lpstr>
      <vt:lpstr>QUESTÃO 14</vt:lpstr>
      <vt:lpstr>QUESTÃO 15</vt:lpstr>
      <vt:lpstr>QUESTÃO 16</vt:lpstr>
      <vt:lpstr>QUESTÃO 17</vt:lpstr>
      <vt:lpstr>QUESTÃO 18</vt:lpstr>
      <vt:lpstr>QUESTÃO 19</vt:lpstr>
      <vt:lpstr>QUESTÃO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DE MATEMÁTICA</dc:title>
  <dc:creator>Manoel Duca 3</dc:creator>
  <cp:lastModifiedBy>Maurício Araújo</cp:lastModifiedBy>
  <cp:revision>4</cp:revision>
  <dcterms:created xsi:type="dcterms:W3CDTF">2012-10-16T17:13:59Z</dcterms:created>
  <dcterms:modified xsi:type="dcterms:W3CDTF">2016-11-15T04:16:58Z</dcterms:modified>
</cp:coreProperties>
</file>