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8329-68AA-4CD3-B970-314EA057D0AC}" type="datetimeFigureOut">
              <a:rPr lang="pt-BR" smtClean="0"/>
              <a:t>14/11/2016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1A239-19BF-4A60-AED6-D7BFD349E97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6625" y="887413"/>
            <a:ext cx="8135938" cy="46132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80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pt-BR" sz="8000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pt-BR" sz="36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pt-BR" sz="3600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pt-BR" sz="72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pt-BR" sz="5400" b="1" dirty="0" smtClean="0">
                <a:solidFill>
                  <a:srgbClr val="C00000"/>
                </a:solidFill>
                <a:latin typeface="Arial Black" pitchFamily="34" charset="0"/>
              </a:rPr>
              <a:t>DESENVOLVENDO A VISÃO ESPACIAL </a:t>
            </a:r>
            <a:r>
              <a:rPr lang="pt-BR" sz="80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pt-BR" sz="8000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pt-BR" sz="36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pt-BR" sz="3600" b="1" dirty="0" smtClean="0">
                <a:solidFill>
                  <a:srgbClr val="C00000"/>
                </a:solidFill>
                <a:latin typeface="Arial Black" pitchFamily="34" charset="0"/>
              </a:rPr>
            </a:br>
            <a:endParaRPr lang="pt-BR" sz="3200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8°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47110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47111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47112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47113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471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1785938"/>
            <a:ext cx="2071688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143375"/>
            <a:ext cx="1928813" cy="154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50" y="3857625"/>
            <a:ext cx="200025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38" y="1584325"/>
            <a:ext cx="18573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9°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8132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48134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48135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48136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48137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481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1785938"/>
            <a:ext cx="1857375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813" y="3643313"/>
            <a:ext cx="20240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25" y="3929063"/>
            <a:ext cx="2022475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38" y="1857375"/>
            <a:ext cx="214312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10°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9156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49157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49159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49160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49161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491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3857625"/>
            <a:ext cx="2071688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1857375"/>
            <a:ext cx="172085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2000250"/>
            <a:ext cx="2163763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38" y="3786188"/>
            <a:ext cx="1785937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051810" y="2362200"/>
          <a:ext cx="3040380" cy="2133600"/>
        </p:xfrm>
        <a:graphic>
          <a:graphicData uri="http://schemas.openxmlformats.org/drawingml/2006/table">
            <a:tbl>
              <a:tblPr/>
              <a:tblGrid>
                <a:gridCol w="1943100"/>
                <a:gridCol w="109728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1°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2°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3°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4°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5°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6°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7°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8°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9°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10° QUESTÃO</a:t>
                      </a:r>
                      <a:endParaRPr lang="pt-B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endParaRPr lang="pt-B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00364" y="1785926"/>
            <a:ext cx="30406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DESENVOLVENDO A VISÃO ESPACIAL</a:t>
            </a:r>
            <a:endParaRPr kumimoji="0" lang="pt-B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57375" y="642938"/>
            <a:ext cx="6264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>
                <a:solidFill>
                  <a:schemeClr val="hlink"/>
                </a:solidFill>
                <a:latin typeface="Arial Black" pitchFamily="34" charset="0"/>
              </a:rPr>
              <a:t>OBJETIVOS  E  REGRAS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285875" y="1916113"/>
            <a:ext cx="7678738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6088" indent="-446088">
              <a:spcBef>
                <a:spcPct val="50000"/>
              </a:spcBef>
              <a:buFontTx/>
              <a:buChar char="•"/>
            </a:pPr>
            <a:r>
              <a:rPr lang="pt-BR" sz="2400">
                <a:latin typeface="Arial Black" pitchFamily="34" charset="0"/>
              </a:rPr>
              <a:t>CADA EQUIPE DEVERÁ RESPONDER AS PERGUNTAS A SEGUIR NA FOLHA DE RESPOSTA;</a:t>
            </a:r>
          </a:p>
          <a:p>
            <a:pPr marL="446088" indent="-446088">
              <a:spcBef>
                <a:spcPct val="50000"/>
              </a:spcBef>
              <a:buFontTx/>
              <a:buChar char="•"/>
            </a:pPr>
            <a:r>
              <a:rPr lang="pt-BR" sz="2400">
                <a:latin typeface="Arial Black" pitchFamily="34" charset="0"/>
              </a:rPr>
              <a:t>NÃO SERÁ PERMITIDO RASURAR A FOLHA DE RESPOSTA;</a:t>
            </a:r>
          </a:p>
          <a:p>
            <a:pPr marL="446088" indent="-446088">
              <a:spcBef>
                <a:spcPct val="50000"/>
              </a:spcBef>
              <a:buFontTx/>
              <a:buChar char="•"/>
            </a:pPr>
            <a:r>
              <a:rPr lang="pt-BR" sz="2400">
                <a:latin typeface="Arial Black" pitchFamily="34" charset="0"/>
              </a:rPr>
              <a:t>AS EQUIPES TERÃO 1 MINUTO PARA RESPONDER CADA QUESTÃO.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1°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39942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39943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39944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39945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3994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4000500"/>
            <a:ext cx="17859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1928813"/>
            <a:ext cx="1335088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8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3714750"/>
            <a:ext cx="1285875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9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50" y="2071688"/>
            <a:ext cx="179228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2°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0964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40967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40968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40969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409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785938"/>
            <a:ext cx="156210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3786188"/>
            <a:ext cx="1485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88" y="1928813"/>
            <a:ext cx="1500187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3714750"/>
            <a:ext cx="1254125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3°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41989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41990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41991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41992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41993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419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1857375"/>
            <a:ext cx="16383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2000250"/>
            <a:ext cx="1647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3357563"/>
            <a:ext cx="996950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75" y="3714750"/>
            <a:ext cx="167005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4°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3012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43014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43015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43016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43017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430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3703638"/>
            <a:ext cx="171450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785938"/>
            <a:ext cx="1571625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63" y="3929063"/>
            <a:ext cx="1643062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4500" y="1857375"/>
            <a:ext cx="17145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5°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4036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44038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44039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44040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44041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440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3786188"/>
            <a:ext cx="1785937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1928813"/>
            <a:ext cx="19589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0" y="1928813"/>
            <a:ext cx="2060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5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75" y="3786188"/>
            <a:ext cx="18859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6°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45062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45063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45064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45065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45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1785938"/>
            <a:ext cx="172085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1714500"/>
            <a:ext cx="18573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75" y="4049713"/>
            <a:ext cx="2286000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3906838"/>
            <a:ext cx="1785938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87313"/>
            <a:ext cx="8208963" cy="841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800" b="1" dirty="0" smtClean="0">
                <a:solidFill>
                  <a:schemeClr val="hlink"/>
                </a:solidFill>
                <a:latin typeface="Arial Black" pitchFamily="34" charset="0"/>
              </a:rPr>
              <a:t>7° QUESTÃO</a:t>
            </a:r>
            <a:endParaRPr lang="pt-BR" sz="6600" b="1" dirty="0" smtClean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0" y="2924175"/>
            <a:ext cx="1258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6084" name="Text Box 6"/>
          <p:cNvSpPr txBox="1">
            <a:spLocks noChangeArrowheads="1"/>
          </p:cNvSpPr>
          <p:nvPr/>
        </p:nvSpPr>
        <p:spPr bwMode="auto">
          <a:xfrm>
            <a:off x="2500313" y="635793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>
                <a:solidFill>
                  <a:srgbClr val="960000"/>
                </a:solidFill>
                <a:latin typeface="Arial Black" pitchFamily="34" charset="0"/>
              </a:rPr>
              <a:t>TEMPO : 1 MINUTO</a:t>
            </a:r>
            <a:r>
              <a:rPr lang="pt-BR">
                <a:solidFill>
                  <a:srgbClr val="960000"/>
                </a:solidFill>
              </a:rPr>
              <a:t> </a:t>
            </a:r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1285875" y="955675"/>
            <a:ext cx="79295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>
                <a:latin typeface="Arial Black" pitchFamily="34" charset="0"/>
              </a:rPr>
              <a:t>QUAL DAS FIGURAS ABAIXO É UMA PLANIFICAÇÃO DO CUBO?</a:t>
            </a:r>
          </a:p>
        </p:txBody>
      </p:sp>
      <p:sp>
        <p:nvSpPr>
          <p:cNvPr id="46086" name="WordArt 6"/>
          <p:cNvSpPr>
            <a:spLocks noChangeArrowheads="1" noChangeShapeType="1" noTextEdit="1"/>
          </p:cNvSpPr>
          <p:nvPr/>
        </p:nvSpPr>
        <p:spPr bwMode="auto">
          <a:xfrm>
            <a:off x="1214438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A)</a:t>
            </a:r>
          </a:p>
        </p:txBody>
      </p:sp>
      <p:sp>
        <p:nvSpPr>
          <p:cNvPr id="46087" name="WordArt 6"/>
          <p:cNvSpPr>
            <a:spLocks noChangeArrowheads="1" noChangeShapeType="1" noTextEdit="1"/>
          </p:cNvSpPr>
          <p:nvPr/>
        </p:nvSpPr>
        <p:spPr bwMode="auto">
          <a:xfrm>
            <a:off x="5072063" y="214312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B)</a:t>
            </a:r>
          </a:p>
        </p:txBody>
      </p:sp>
      <p:sp>
        <p:nvSpPr>
          <p:cNvPr id="46088" name="WordArt 6"/>
          <p:cNvSpPr>
            <a:spLocks noChangeArrowheads="1" noChangeShapeType="1" noTextEdit="1"/>
          </p:cNvSpPr>
          <p:nvPr/>
        </p:nvSpPr>
        <p:spPr bwMode="auto">
          <a:xfrm>
            <a:off x="1214438" y="4143375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C)</a:t>
            </a:r>
          </a:p>
        </p:txBody>
      </p:sp>
      <p:sp>
        <p:nvSpPr>
          <p:cNvPr id="46089" name="WordArt 6"/>
          <p:cNvSpPr>
            <a:spLocks noChangeArrowheads="1" noChangeShapeType="1" noTextEdit="1"/>
          </p:cNvSpPr>
          <p:nvPr/>
        </p:nvSpPr>
        <p:spPr bwMode="auto">
          <a:xfrm>
            <a:off x="5072063" y="4286250"/>
            <a:ext cx="500062" cy="500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D)</a:t>
            </a:r>
          </a:p>
        </p:txBody>
      </p:sp>
      <p:pic>
        <p:nvPicPr>
          <p:cNvPr id="460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3714750"/>
            <a:ext cx="178593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928813"/>
            <a:ext cx="1957388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63" y="3643313"/>
            <a:ext cx="2106612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14500" y="1785938"/>
            <a:ext cx="20002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329</Words>
  <Application>Microsoft Office PowerPoint</Application>
  <PresentationFormat>Apresentação na tela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   DESENVOLVENDO A VISÃO ESPACIAL   </vt:lpstr>
      <vt:lpstr>Slide 2</vt:lpstr>
      <vt:lpstr>1° QUESTÃO</vt:lpstr>
      <vt:lpstr>2° QUESTÃO</vt:lpstr>
      <vt:lpstr>3° QUESTÃO</vt:lpstr>
      <vt:lpstr>4° QUESTÃO</vt:lpstr>
      <vt:lpstr>5° QUESTÃO</vt:lpstr>
      <vt:lpstr>6° QUESTÃO</vt:lpstr>
      <vt:lpstr>7° QUESTÃO</vt:lpstr>
      <vt:lpstr>8° QUESTÃO</vt:lpstr>
      <vt:lpstr>9° QUESTÃO</vt:lpstr>
      <vt:lpstr>10° QUESTÃO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DESENVOLVENDO A VISÃO ESPACIAL   </dc:title>
  <dc:creator>Maurício Araújo</dc:creator>
  <cp:lastModifiedBy>Maurício Araújo</cp:lastModifiedBy>
  <cp:revision>1</cp:revision>
  <dcterms:created xsi:type="dcterms:W3CDTF">2016-11-15T01:10:20Z</dcterms:created>
  <dcterms:modified xsi:type="dcterms:W3CDTF">2016-11-15T01:11:52Z</dcterms:modified>
</cp:coreProperties>
</file>