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EA23-7A50-41CC-A872-34552B8B44C4}" type="datetimeFigureOut">
              <a:rPr lang="pt-BR" smtClean="0"/>
              <a:t>14/11/2016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568CA-D4A6-442B-AA11-556280F4B43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857250"/>
            <a:ext cx="8429625" cy="46434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8000" b="1" dirty="0" smtClean="0">
                <a:solidFill>
                  <a:schemeClr val="hlink"/>
                </a:solidFill>
                <a:latin typeface="Arial Black" pitchFamily="34" charset="0"/>
              </a:rPr>
              <a:t/>
            </a:r>
            <a:br>
              <a:rPr lang="pt-BR" sz="8000" b="1" dirty="0" smtClean="0">
                <a:solidFill>
                  <a:schemeClr val="hlink"/>
                </a:solidFill>
                <a:latin typeface="Arial Black" pitchFamily="34" charset="0"/>
              </a:rPr>
            </a:br>
            <a:r>
              <a:rPr lang="pt-BR" sz="6600" b="1" dirty="0" smtClean="0">
                <a:solidFill>
                  <a:schemeClr val="hlink"/>
                </a:solidFill>
                <a:latin typeface="Arial Black" pitchFamily="34" charset="0"/>
              </a:rPr>
              <a:t>PROVANDO </a:t>
            </a:r>
            <a:r>
              <a:rPr lang="pt-BR" sz="6600" b="1" dirty="0" smtClean="0">
                <a:solidFill>
                  <a:schemeClr val="hlink"/>
                </a:solidFill>
                <a:latin typeface="Arial Black" pitchFamily="34" charset="0"/>
              </a:rPr>
              <a:t>CONHECIMENTOS</a:t>
            </a:r>
            <a:r>
              <a:rPr lang="pt-BR" sz="8000" b="1" dirty="0" smtClean="0">
                <a:solidFill>
                  <a:schemeClr val="hlink"/>
                </a:solidFill>
                <a:latin typeface="Arial Black" pitchFamily="34" charset="0"/>
              </a:rPr>
              <a:t/>
            </a:r>
            <a:br>
              <a:rPr lang="pt-BR" sz="8000" b="1" dirty="0" smtClean="0">
                <a:solidFill>
                  <a:schemeClr val="hlink"/>
                </a:solidFill>
                <a:latin typeface="Arial Black" pitchFamily="34" charset="0"/>
              </a:rPr>
            </a:br>
            <a:r>
              <a:rPr lang="pt-BR" sz="3600" b="1" dirty="0" smtClean="0">
                <a:solidFill>
                  <a:schemeClr val="hlink"/>
                </a:solidFill>
                <a:latin typeface="Arial Black" pitchFamily="34" charset="0"/>
              </a:rPr>
              <a:t/>
            </a:r>
            <a:br>
              <a:rPr lang="pt-BR" sz="3600" b="1" dirty="0" smtClean="0">
                <a:solidFill>
                  <a:schemeClr val="hlink"/>
                </a:solidFill>
                <a:latin typeface="Arial Black" pitchFamily="34" charset="0"/>
              </a:rPr>
            </a:br>
            <a:r>
              <a:rPr lang="pt-BR" sz="3600" b="1" dirty="0" smtClean="0">
                <a:solidFill>
                  <a:schemeClr val="hlink"/>
                </a:solidFill>
                <a:latin typeface="Arial Black" pitchFamily="34" charset="0"/>
              </a:rPr>
              <a:t>(QUESTÕES ABERTAS</a:t>
            </a:r>
            <a:r>
              <a:rPr lang="pt-BR" sz="3200" b="1" dirty="0" smtClean="0">
                <a:solidFill>
                  <a:schemeClr val="hlink"/>
                </a:solidFill>
                <a:latin typeface="Arial Black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9°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23850" y="1844675"/>
          <a:ext cx="8569325" cy="3281363"/>
        </p:xfrm>
        <a:graphic>
          <a:graphicData uri="http://schemas.openxmlformats.org/presentationml/2006/ole">
            <p:oleObj spid="_x0000_s9218" name="Imagem de bitmap" r:id="rId3" imgW="3010320" imgH="1152381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10°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66950" y="5780088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68313" y="1628775"/>
          <a:ext cx="8280400" cy="4022725"/>
        </p:xfrm>
        <a:graphic>
          <a:graphicData uri="http://schemas.openxmlformats.org/presentationml/2006/ole">
            <p:oleObj spid="_x0000_s10242" name="Imagem de bitmap" r:id="rId3" imgW="3019048" imgH="1467055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994660" y="2362200"/>
          <a:ext cx="3154680" cy="2133600"/>
        </p:xfrm>
        <a:graphic>
          <a:graphicData uri="http://schemas.openxmlformats.org/drawingml/2006/table">
            <a:tbl>
              <a:tblPr/>
              <a:tblGrid>
                <a:gridCol w="2125980"/>
                <a:gridCol w="10287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1°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2°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3°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4°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5°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2,24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6°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7°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8°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9°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10° QUESTÃO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PROVANDO CONHECIMENTOS  (questões abertas)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pontos por pergunta (TOTAL DE 10 PONTOS)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1°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8313" y="2036763"/>
          <a:ext cx="8424862" cy="2976562"/>
        </p:xfrm>
        <a:graphic>
          <a:graphicData uri="http://schemas.openxmlformats.org/presentationml/2006/ole">
            <p:oleObj spid="_x0000_s1026" name="Imagem de bitmap" r:id="rId3" imgW="3019048" imgH="1066667" progId="Paint.Picture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2°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3850" y="2276475"/>
          <a:ext cx="8497888" cy="2527300"/>
        </p:xfrm>
        <a:graphic>
          <a:graphicData uri="http://schemas.openxmlformats.org/presentationml/2006/ole">
            <p:oleObj spid="_x0000_s2050" name="Imagem de bitmap" r:id="rId3" imgW="3010320" imgH="895238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3°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95288" y="2074863"/>
          <a:ext cx="8496300" cy="2867025"/>
        </p:xfrm>
        <a:graphic>
          <a:graphicData uri="http://schemas.openxmlformats.org/presentationml/2006/ole">
            <p:oleObj spid="_x0000_s3074" name="Imagem de bitmap" r:id="rId3" imgW="2991268" imgH="1009791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4°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3850" y="2060575"/>
          <a:ext cx="8424863" cy="2879725"/>
        </p:xfrm>
        <a:graphic>
          <a:graphicData uri="http://schemas.openxmlformats.org/presentationml/2006/ole">
            <p:oleObj spid="_x0000_s4098" name="Imagem de bitmap" r:id="rId3" imgW="2980952" imgH="1019048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5°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3850" y="1916113"/>
          <a:ext cx="8424863" cy="3262312"/>
        </p:xfrm>
        <a:graphic>
          <a:graphicData uri="http://schemas.openxmlformats.org/presentationml/2006/ole">
            <p:oleObj spid="_x0000_s5122" name="Imagem de bitmap" r:id="rId3" imgW="3000000" imgH="1162212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6°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95288" y="1776413"/>
          <a:ext cx="8424862" cy="3381375"/>
        </p:xfrm>
        <a:graphic>
          <a:graphicData uri="http://schemas.openxmlformats.org/presentationml/2006/ole">
            <p:oleObj spid="_x0000_s6146" name="Imagem de bitmap" r:id="rId3" imgW="2991268" imgH="1200318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7°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23850" y="2038350"/>
          <a:ext cx="8496300" cy="2903538"/>
        </p:xfrm>
        <a:graphic>
          <a:graphicData uri="http://schemas.openxmlformats.org/presentationml/2006/ole">
            <p:oleObj spid="_x0000_s7170" name="Imagem de bitmap" r:id="rId3" imgW="3010320" imgH="1028844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135938" cy="1368425"/>
          </a:xfrm>
        </p:spPr>
        <p:txBody>
          <a:bodyPr/>
          <a:lstStyle/>
          <a:p>
            <a:pPr>
              <a:defRPr/>
            </a:pPr>
            <a:r>
              <a:rPr lang="pt-BR" sz="8000">
                <a:solidFill>
                  <a:schemeClr val="hlink"/>
                </a:solidFill>
                <a:latin typeface="Arial Black" pitchFamily="34" charset="0"/>
              </a:rPr>
              <a:t>8° </a:t>
            </a:r>
            <a:r>
              <a:rPr lang="pt-BR" sz="8000" b="1">
                <a:solidFill>
                  <a:schemeClr val="hlink"/>
                </a:solidFill>
                <a:latin typeface="Arial Black" pitchFamily="34" charset="0"/>
              </a:rPr>
              <a:t>QUESTÃO </a:t>
            </a:r>
            <a:endParaRPr lang="pt-BR" sz="3200">
              <a:solidFill>
                <a:schemeClr val="hlink"/>
              </a:solidFill>
              <a:latin typeface="Arial Black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39975" y="56610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>
                <a:latin typeface="Arial Black" pitchFamily="34" charset="0"/>
              </a:rPr>
              <a:t>TEMPO : 2 MINUTO</a:t>
            </a:r>
            <a:r>
              <a:rPr lang="pt-BR"/>
              <a:t>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95288" y="1773238"/>
          <a:ext cx="8280400" cy="3613150"/>
        </p:xfrm>
        <a:graphic>
          <a:graphicData uri="http://schemas.openxmlformats.org/presentationml/2006/ole">
            <p:oleObj spid="_x0000_s8194" name="Imagem de bitmap" r:id="rId3" imgW="2991268" imgH="130510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Apresentação na tela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Tema do Office</vt:lpstr>
      <vt:lpstr>Imagem de bitmap</vt:lpstr>
      <vt:lpstr> PROVANDO CONHECIMENTOS  (QUESTÕES ABERTAS)</vt:lpstr>
      <vt:lpstr>1° QUESTÃO </vt:lpstr>
      <vt:lpstr>2° QUESTÃO </vt:lpstr>
      <vt:lpstr>3° QUESTÃO </vt:lpstr>
      <vt:lpstr>4° QUESTÃO </vt:lpstr>
      <vt:lpstr>5° QUESTÃO </vt:lpstr>
      <vt:lpstr>6° QUESTÃO </vt:lpstr>
      <vt:lpstr>7° QUESTÃO </vt:lpstr>
      <vt:lpstr>8° QUESTÃO </vt:lpstr>
      <vt:lpstr>9° QUESTÃO </vt:lpstr>
      <vt:lpstr>10° QUESTÃO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PROVANDO CONHECIMENTOS  (QUESTÕES ABERTAS)</dc:title>
  <dc:creator>Maurício Araújo</dc:creator>
  <cp:lastModifiedBy>Maurício Araújo</cp:lastModifiedBy>
  <cp:revision>1</cp:revision>
  <dcterms:created xsi:type="dcterms:W3CDTF">2016-11-15T01:12:32Z</dcterms:created>
  <dcterms:modified xsi:type="dcterms:W3CDTF">2016-11-15T01:13:56Z</dcterms:modified>
</cp:coreProperties>
</file>