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CEA23-7A50-41CC-A872-34552B8B44C4}" type="datetimeFigureOut">
              <a:rPr lang="pt-BR" smtClean="0"/>
              <a:t>14/11/2016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568CA-D4A6-442B-AA11-556280F4B43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CEA23-7A50-41CC-A872-34552B8B44C4}" type="datetimeFigureOut">
              <a:rPr lang="pt-BR" smtClean="0"/>
              <a:t>14/11/2016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568CA-D4A6-442B-AA11-556280F4B43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CEA23-7A50-41CC-A872-34552B8B44C4}" type="datetimeFigureOut">
              <a:rPr lang="pt-BR" smtClean="0"/>
              <a:t>14/11/2016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568CA-D4A6-442B-AA11-556280F4B43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CEA23-7A50-41CC-A872-34552B8B44C4}" type="datetimeFigureOut">
              <a:rPr lang="pt-BR" smtClean="0"/>
              <a:t>14/11/2016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568CA-D4A6-442B-AA11-556280F4B43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CEA23-7A50-41CC-A872-34552B8B44C4}" type="datetimeFigureOut">
              <a:rPr lang="pt-BR" smtClean="0"/>
              <a:t>14/11/2016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568CA-D4A6-442B-AA11-556280F4B43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CEA23-7A50-41CC-A872-34552B8B44C4}" type="datetimeFigureOut">
              <a:rPr lang="pt-BR" smtClean="0"/>
              <a:t>14/11/2016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568CA-D4A6-442B-AA11-556280F4B43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CEA23-7A50-41CC-A872-34552B8B44C4}" type="datetimeFigureOut">
              <a:rPr lang="pt-BR" smtClean="0"/>
              <a:t>14/11/2016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568CA-D4A6-442B-AA11-556280F4B43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CEA23-7A50-41CC-A872-34552B8B44C4}" type="datetimeFigureOut">
              <a:rPr lang="pt-BR" smtClean="0"/>
              <a:t>14/11/2016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568CA-D4A6-442B-AA11-556280F4B43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CEA23-7A50-41CC-A872-34552B8B44C4}" type="datetimeFigureOut">
              <a:rPr lang="pt-BR" smtClean="0"/>
              <a:t>14/11/2016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568CA-D4A6-442B-AA11-556280F4B43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CEA23-7A50-41CC-A872-34552B8B44C4}" type="datetimeFigureOut">
              <a:rPr lang="pt-BR" smtClean="0"/>
              <a:t>14/11/2016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568CA-D4A6-442B-AA11-556280F4B43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CEA23-7A50-41CC-A872-34552B8B44C4}" type="datetimeFigureOut">
              <a:rPr lang="pt-BR" smtClean="0"/>
              <a:t>14/11/2016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568CA-D4A6-442B-AA11-556280F4B43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CEA23-7A50-41CC-A872-34552B8B44C4}" type="datetimeFigureOut">
              <a:rPr lang="pt-BR" smtClean="0"/>
              <a:t>14/11/2016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568CA-D4A6-442B-AA11-556280F4B432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4375" y="857250"/>
            <a:ext cx="8429625" cy="4643438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pt-BR" sz="8000" b="1" dirty="0" smtClean="0">
                <a:solidFill>
                  <a:schemeClr val="hlink"/>
                </a:solidFill>
                <a:latin typeface="Arial Black" pitchFamily="34" charset="0"/>
              </a:rPr>
              <a:t/>
            </a:r>
            <a:br>
              <a:rPr lang="pt-BR" sz="8000" b="1" dirty="0" smtClean="0">
                <a:solidFill>
                  <a:schemeClr val="hlink"/>
                </a:solidFill>
                <a:latin typeface="Arial Black" pitchFamily="34" charset="0"/>
              </a:rPr>
            </a:br>
            <a:r>
              <a:rPr lang="pt-BR" sz="6600" b="1" dirty="0" smtClean="0">
                <a:solidFill>
                  <a:schemeClr val="hlink"/>
                </a:solidFill>
                <a:latin typeface="Arial Black" pitchFamily="34" charset="0"/>
              </a:rPr>
              <a:t>PROVANDO </a:t>
            </a:r>
            <a:r>
              <a:rPr lang="pt-BR" sz="6600" b="1" dirty="0" smtClean="0">
                <a:solidFill>
                  <a:schemeClr val="hlink"/>
                </a:solidFill>
                <a:latin typeface="Arial Black" pitchFamily="34" charset="0"/>
              </a:rPr>
              <a:t>CONHECIMENTOS</a:t>
            </a:r>
            <a:r>
              <a:rPr lang="pt-BR" sz="8000" b="1" dirty="0" smtClean="0">
                <a:solidFill>
                  <a:schemeClr val="hlink"/>
                </a:solidFill>
                <a:latin typeface="Arial Black" pitchFamily="34" charset="0"/>
              </a:rPr>
              <a:t/>
            </a:r>
            <a:br>
              <a:rPr lang="pt-BR" sz="8000" b="1" dirty="0" smtClean="0">
                <a:solidFill>
                  <a:schemeClr val="hlink"/>
                </a:solidFill>
                <a:latin typeface="Arial Black" pitchFamily="34" charset="0"/>
              </a:rPr>
            </a:br>
            <a:r>
              <a:rPr lang="pt-BR" sz="3600" b="1" dirty="0" smtClean="0">
                <a:solidFill>
                  <a:schemeClr val="hlink"/>
                </a:solidFill>
                <a:latin typeface="Arial Black" pitchFamily="34" charset="0"/>
              </a:rPr>
              <a:t/>
            </a:r>
            <a:br>
              <a:rPr lang="pt-BR" sz="3600" b="1" dirty="0" smtClean="0">
                <a:solidFill>
                  <a:schemeClr val="hlink"/>
                </a:solidFill>
                <a:latin typeface="Arial Black" pitchFamily="34" charset="0"/>
              </a:rPr>
            </a:br>
            <a:r>
              <a:rPr lang="pt-BR" sz="3600" b="1" dirty="0" smtClean="0">
                <a:solidFill>
                  <a:schemeClr val="hlink"/>
                </a:solidFill>
                <a:latin typeface="Arial Black" pitchFamily="34" charset="0"/>
              </a:rPr>
              <a:t>(QUESTÕES ABERTAS</a:t>
            </a:r>
            <a:r>
              <a:rPr lang="pt-BR" sz="3200" b="1" dirty="0" smtClean="0">
                <a:solidFill>
                  <a:schemeClr val="hlink"/>
                </a:solidFill>
                <a:latin typeface="Arial Black" pitchFamily="34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333375"/>
            <a:ext cx="8135938" cy="1368425"/>
          </a:xfrm>
        </p:spPr>
        <p:txBody>
          <a:bodyPr/>
          <a:lstStyle/>
          <a:p>
            <a:pPr>
              <a:defRPr/>
            </a:pPr>
            <a:r>
              <a:rPr lang="pt-BR" sz="8000">
                <a:solidFill>
                  <a:schemeClr val="hlink"/>
                </a:solidFill>
                <a:latin typeface="Arial Black" pitchFamily="34" charset="0"/>
              </a:rPr>
              <a:t>9° </a:t>
            </a:r>
            <a:r>
              <a:rPr lang="pt-BR" sz="8000" b="1">
                <a:solidFill>
                  <a:schemeClr val="hlink"/>
                </a:solidFill>
                <a:latin typeface="Arial Black" pitchFamily="34" charset="0"/>
              </a:rPr>
              <a:t>QUESTÃO </a:t>
            </a:r>
            <a:endParaRPr lang="pt-BR" sz="3200">
              <a:solidFill>
                <a:schemeClr val="hlink"/>
              </a:solidFill>
              <a:latin typeface="Arial Black" pitchFamily="34" charset="0"/>
            </a:endParaRPr>
          </a:p>
        </p:txBody>
      </p:sp>
      <p:sp>
        <p:nvSpPr>
          <p:cNvPr id="9220" name="Text Box 3"/>
          <p:cNvSpPr txBox="1">
            <a:spLocks noChangeArrowheads="1"/>
          </p:cNvSpPr>
          <p:nvPr/>
        </p:nvSpPr>
        <p:spPr bwMode="auto">
          <a:xfrm>
            <a:off x="2339975" y="5661025"/>
            <a:ext cx="4968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400">
                <a:latin typeface="Arial Black" pitchFamily="34" charset="0"/>
              </a:rPr>
              <a:t>TEMPO : 2 MINUTO</a:t>
            </a:r>
            <a:r>
              <a:rPr lang="pt-BR"/>
              <a:t> </a:t>
            </a:r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323850" y="1844675"/>
          <a:ext cx="8569325" cy="3281363"/>
        </p:xfrm>
        <a:graphic>
          <a:graphicData uri="http://schemas.openxmlformats.org/presentationml/2006/ole">
            <p:oleObj spid="_x0000_s9218" name="Imagem de bitmap" r:id="rId3" imgW="3010320" imgH="1152381" progId="Paint.Picture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333375"/>
            <a:ext cx="8135938" cy="1368425"/>
          </a:xfrm>
        </p:spPr>
        <p:txBody>
          <a:bodyPr/>
          <a:lstStyle/>
          <a:p>
            <a:pPr>
              <a:defRPr/>
            </a:pPr>
            <a:r>
              <a:rPr lang="pt-BR" sz="8000">
                <a:solidFill>
                  <a:schemeClr val="hlink"/>
                </a:solidFill>
                <a:latin typeface="Arial Black" pitchFamily="34" charset="0"/>
              </a:rPr>
              <a:t>10° </a:t>
            </a:r>
            <a:r>
              <a:rPr lang="pt-BR" sz="8000" b="1">
                <a:solidFill>
                  <a:schemeClr val="hlink"/>
                </a:solidFill>
                <a:latin typeface="Arial Black" pitchFamily="34" charset="0"/>
              </a:rPr>
              <a:t>QUESTÃO </a:t>
            </a:r>
            <a:endParaRPr lang="pt-BR" sz="3200">
              <a:solidFill>
                <a:schemeClr val="hlink"/>
              </a:solidFill>
              <a:latin typeface="Arial Black" pitchFamily="34" charset="0"/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2266950" y="5780088"/>
            <a:ext cx="4968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400">
                <a:latin typeface="Arial Black" pitchFamily="34" charset="0"/>
              </a:rPr>
              <a:t>TEMPO : 2 MINUTO</a:t>
            </a:r>
            <a:r>
              <a:rPr lang="pt-BR"/>
              <a:t> </a:t>
            </a:r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468313" y="1628775"/>
          <a:ext cx="8280400" cy="4022725"/>
        </p:xfrm>
        <a:graphic>
          <a:graphicData uri="http://schemas.openxmlformats.org/presentationml/2006/ole">
            <p:oleObj spid="_x0000_s10242" name="Imagem de bitmap" r:id="rId3" imgW="3019048" imgH="1467055" progId="Paint.Picture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2994660" y="2362200"/>
          <a:ext cx="3154680" cy="2133600"/>
        </p:xfrm>
        <a:graphic>
          <a:graphicData uri="http://schemas.openxmlformats.org/drawingml/2006/table">
            <a:tbl>
              <a:tblPr/>
              <a:tblGrid>
                <a:gridCol w="2125980"/>
                <a:gridCol w="1028700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latin typeface="Times New Roman"/>
                          <a:ea typeface="Times New Roman"/>
                          <a:cs typeface="Times New Roman"/>
                        </a:rPr>
                        <a:t>1° QUESTÃO</a:t>
                      </a:r>
                      <a:endParaRPr lang="pt-B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latin typeface="Times New Roman"/>
                          <a:ea typeface="Times New Roman"/>
                          <a:cs typeface="Times New Roman"/>
                        </a:rPr>
                        <a:t>42</a:t>
                      </a:r>
                      <a:endParaRPr lang="pt-B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latin typeface="Times New Roman"/>
                          <a:ea typeface="Times New Roman"/>
                          <a:cs typeface="Times New Roman"/>
                        </a:rPr>
                        <a:t>2° QUESTÃO</a:t>
                      </a:r>
                      <a:endParaRPr lang="pt-B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latin typeface="Times New Roman"/>
                          <a:ea typeface="Times New Roman"/>
                          <a:cs typeface="Times New Roman"/>
                        </a:rPr>
                        <a:t>66</a:t>
                      </a:r>
                      <a:endParaRPr lang="pt-B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latin typeface="Times New Roman"/>
                          <a:ea typeface="Times New Roman"/>
                          <a:cs typeface="Times New Roman"/>
                        </a:rPr>
                        <a:t>3° QUESTÃO</a:t>
                      </a:r>
                      <a:endParaRPr lang="pt-B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pt-B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latin typeface="Times New Roman"/>
                          <a:ea typeface="Times New Roman"/>
                          <a:cs typeface="Times New Roman"/>
                        </a:rPr>
                        <a:t>4° QUESTÃO</a:t>
                      </a:r>
                      <a:endParaRPr lang="pt-B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pt-B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latin typeface="Times New Roman"/>
                          <a:ea typeface="Times New Roman"/>
                          <a:cs typeface="Times New Roman"/>
                        </a:rPr>
                        <a:t>5° QUESTÃO</a:t>
                      </a:r>
                      <a:endParaRPr lang="pt-B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latin typeface="Times New Roman"/>
                          <a:ea typeface="Times New Roman"/>
                          <a:cs typeface="Times New Roman"/>
                        </a:rPr>
                        <a:t>2,24</a:t>
                      </a:r>
                      <a:endParaRPr lang="pt-B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latin typeface="Times New Roman"/>
                          <a:ea typeface="Times New Roman"/>
                          <a:cs typeface="Times New Roman"/>
                        </a:rPr>
                        <a:t>6° QUESTÃO</a:t>
                      </a:r>
                      <a:endParaRPr lang="pt-B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pt-B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latin typeface="Times New Roman"/>
                          <a:ea typeface="Times New Roman"/>
                          <a:cs typeface="Times New Roman"/>
                        </a:rPr>
                        <a:t>7° QUESTÃO</a:t>
                      </a:r>
                      <a:endParaRPr lang="pt-B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  <a:endParaRPr lang="pt-B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latin typeface="Times New Roman"/>
                          <a:ea typeface="Times New Roman"/>
                          <a:cs typeface="Times New Roman"/>
                        </a:rPr>
                        <a:t>8° QUESTÃO</a:t>
                      </a:r>
                      <a:endParaRPr lang="pt-B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pt-B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latin typeface="Times New Roman"/>
                          <a:ea typeface="Times New Roman"/>
                          <a:cs typeface="Times New Roman"/>
                        </a:rPr>
                        <a:t>9° QUESTÃO</a:t>
                      </a:r>
                      <a:endParaRPr lang="pt-B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latin typeface="Times New Roman"/>
                          <a:ea typeface="Times New Roman"/>
                          <a:cs typeface="Times New Roman"/>
                        </a:rPr>
                        <a:t>420</a:t>
                      </a:r>
                      <a:endParaRPr lang="pt-B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latin typeface="Times New Roman"/>
                          <a:ea typeface="Times New Roman"/>
                          <a:cs typeface="Times New Roman"/>
                        </a:rPr>
                        <a:t>10° QUESTÃO</a:t>
                      </a:r>
                      <a:endParaRPr lang="pt-B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pt-B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0" y="1857364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PROVANDO CONHECIMENTOS  (questões abertas) </a:t>
            </a:r>
            <a:endParaRPr kumimoji="0" lang="pt-B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1 pontos por pergunta (TOTAL DE 10 PONTOS)</a:t>
            </a:r>
            <a:endParaRPr kumimoji="0" lang="pt-B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333375"/>
            <a:ext cx="8135938" cy="1368425"/>
          </a:xfrm>
        </p:spPr>
        <p:txBody>
          <a:bodyPr/>
          <a:lstStyle/>
          <a:p>
            <a:pPr>
              <a:defRPr/>
            </a:pPr>
            <a:r>
              <a:rPr lang="pt-BR" sz="8000">
                <a:solidFill>
                  <a:schemeClr val="hlink"/>
                </a:solidFill>
                <a:latin typeface="Arial Black" pitchFamily="34" charset="0"/>
              </a:rPr>
              <a:t>1° </a:t>
            </a:r>
            <a:r>
              <a:rPr lang="pt-BR" sz="8000" b="1">
                <a:solidFill>
                  <a:schemeClr val="hlink"/>
                </a:solidFill>
                <a:latin typeface="Arial Black" pitchFamily="34" charset="0"/>
              </a:rPr>
              <a:t>QUESTÃO </a:t>
            </a:r>
            <a:endParaRPr lang="pt-BR" sz="3200">
              <a:solidFill>
                <a:schemeClr val="hlink"/>
              </a:solidFill>
              <a:latin typeface="Arial Black" pitchFamily="34" charset="0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468313" y="2036763"/>
          <a:ext cx="8424862" cy="2976562"/>
        </p:xfrm>
        <a:graphic>
          <a:graphicData uri="http://schemas.openxmlformats.org/presentationml/2006/ole">
            <p:oleObj spid="_x0000_s1026" name="Imagem de bitmap" r:id="rId3" imgW="3019048" imgH="1066667" progId="Paint.Picture">
              <p:embed/>
            </p:oleObj>
          </a:graphicData>
        </a:graphic>
      </p:graphicFrame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339975" y="5661025"/>
            <a:ext cx="4968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400">
                <a:latin typeface="Arial Black" pitchFamily="34" charset="0"/>
              </a:rPr>
              <a:t>TEMPO : 2 MINUTO</a:t>
            </a:r>
            <a:r>
              <a:rPr lang="pt-BR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333375"/>
            <a:ext cx="8135938" cy="1368425"/>
          </a:xfrm>
        </p:spPr>
        <p:txBody>
          <a:bodyPr/>
          <a:lstStyle/>
          <a:p>
            <a:pPr>
              <a:defRPr/>
            </a:pPr>
            <a:r>
              <a:rPr lang="pt-BR" sz="8000">
                <a:solidFill>
                  <a:schemeClr val="hlink"/>
                </a:solidFill>
                <a:latin typeface="Arial Black" pitchFamily="34" charset="0"/>
              </a:rPr>
              <a:t>2° </a:t>
            </a:r>
            <a:r>
              <a:rPr lang="pt-BR" sz="8000" b="1">
                <a:solidFill>
                  <a:schemeClr val="hlink"/>
                </a:solidFill>
                <a:latin typeface="Arial Black" pitchFamily="34" charset="0"/>
              </a:rPr>
              <a:t>QUESTÃO </a:t>
            </a:r>
            <a:endParaRPr lang="pt-BR" sz="3200">
              <a:solidFill>
                <a:schemeClr val="hlink"/>
              </a:solidFill>
              <a:latin typeface="Arial Black" pitchFamily="34" charset="0"/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339975" y="5661025"/>
            <a:ext cx="4968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400">
                <a:latin typeface="Arial Black" pitchFamily="34" charset="0"/>
              </a:rPr>
              <a:t>TEMPO : 2 MINUTO</a:t>
            </a:r>
            <a:r>
              <a:rPr lang="pt-BR"/>
              <a:t> 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323850" y="2276475"/>
          <a:ext cx="8497888" cy="2527300"/>
        </p:xfrm>
        <a:graphic>
          <a:graphicData uri="http://schemas.openxmlformats.org/presentationml/2006/ole">
            <p:oleObj spid="_x0000_s2050" name="Imagem de bitmap" r:id="rId3" imgW="3010320" imgH="895238" progId="Paint.Picture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333375"/>
            <a:ext cx="8135938" cy="1368425"/>
          </a:xfrm>
        </p:spPr>
        <p:txBody>
          <a:bodyPr/>
          <a:lstStyle/>
          <a:p>
            <a:pPr>
              <a:defRPr/>
            </a:pPr>
            <a:r>
              <a:rPr lang="pt-BR" sz="8000">
                <a:solidFill>
                  <a:schemeClr val="hlink"/>
                </a:solidFill>
                <a:latin typeface="Arial Black" pitchFamily="34" charset="0"/>
              </a:rPr>
              <a:t>3° </a:t>
            </a:r>
            <a:r>
              <a:rPr lang="pt-BR" sz="8000" b="1">
                <a:solidFill>
                  <a:schemeClr val="hlink"/>
                </a:solidFill>
                <a:latin typeface="Arial Black" pitchFamily="34" charset="0"/>
              </a:rPr>
              <a:t>QUESTÃO </a:t>
            </a:r>
            <a:endParaRPr lang="pt-BR" sz="3200">
              <a:solidFill>
                <a:schemeClr val="hlink"/>
              </a:solidFill>
              <a:latin typeface="Arial Black" pitchFamily="34" charset="0"/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339975" y="5661025"/>
            <a:ext cx="4968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400">
                <a:latin typeface="Arial Black" pitchFamily="34" charset="0"/>
              </a:rPr>
              <a:t>TEMPO : 2 MINUTO</a:t>
            </a:r>
            <a:r>
              <a:rPr lang="pt-BR"/>
              <a:t> 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395288" y="2074863"/>
          <a:ext cx="8496300" cy="2867025"/>
        </p:xfrm>
        <a:graphic>
          <a:graphicData uri="http://schemas.openxmlformats.org/presentationml/2006/ole">
            <p:oleObj spid="_x0000_s3074" name="Imagem de bitmap" r:id="rId3" imgW="2991268" imgH="1009791" progId="Paint.Picture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333375"/>
            <a:ext cx="8135938" cy="1368425"/>
          </a:xfrm>
        </p:spPr>
        <p:txBody>
          <a:bodyPr/>
          <a:lstStyle/>
          <a:p>
            <a:pPr>
              <a:defRPr/>
            </a:pPr>
            <a:r>
              <a:rPr lang="pt-BR" sz="8000">
                <a:solidFill>
                  <a:schemeClr val="hlink"/>
                </a:solidFill>
                <a:latin typeface="Arial Black" pitchFamily="34" charset="0"/>
              </a:rPr>
              <a:t>4° </a:t>
            </a:r>
            <a:r>
              <a:rPr lang="pt-BR" sz="8000" b="1">
                <a:solidFill>
                  <a:schemeClr val="hlink"/>
                </a:solidFill>
                <a:latin typeface="Arial Black" pitchFamily="34" charset="0"/>
              </a:rPr>
              <a:t>QUESTÃO </a:t>
            </a:r>
            <a:endParaRPr lang="pt-BR" sz="3200">
              <a:solidFill>
                <a:schemeClr val="hlink"/>
              </a:solidFill>
              <a:latin typeface="Arial Black" pitchFamily="34" charset="0"/>
            </a:endParaRPr>
          </a:p>
        </p:txBody>
      </p:sp>
      <p:sp>
        <p:nvSpPr>
          <p:cNvPr id="4100" name="Text Box 3"/>
          <p:cNvSpPr txBox="1">
            <a:spLocks noChangeArrowheads="1"/>
          </p:cNvSpPr>
          <p:nvPr/>
        </p:nvSpPr>
        <p:spPr bwMode="auto">
          <a:xfrm>
            <a:off x="2339975" y="5661025"/>
            <a:ext cx="4968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400">
                <a:latin typeface="Arial Black" pitchFamily="34" charset="0"/>
              </a:rPr>
              <a:t>TEMPO : 2 MINUTO</a:t>
            </a:r>
            <a:r>
              <a:rPr lang="pt-BR"/>
              <a:t> </a:t>
            </a: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323850" y="2060575"/>
          <a:ext cx="8424863" cy="2879725"/>
        </p:xfrm>
        <a:graphic>
          <a:graphicData uri="http://schemas.openxmlformats.org/presentationml/2006/ole">
            <p:oleObj spid="_x0000_s4098" name="Imagem de bitmap" r:id="rId3" imgW="2980952" imgH="1019048" progId="Paint.Picture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333375"/>
            <a:ext cx="8135938" cy="1368425"/>
          </a:xfrm>
        </p:spPr>
        <p:txBody>
          <a:bodyPr/>
          <a:lstStyle/>
          <a:p>
            <a:pPr>
              <a:defRPr/>
            </a:pPr>
            <a:r>
              <a:rPr lang="pt-BR" sz="8000">
                <a:solidFill>
                  <a:schemeClr val="hlink"/>
                </a:solidFill>
                <a:latin typeface="Arial Black" pitchFamily="34" charset="0"/>
              </a:rPr>
              <a:t>5° </a:t>
            </a:r>
            <a:r>
              <a:rPr lang="pt-BR" sz="8000" b="1">
                <a:solidFill>
                  <a:schemeClr val="hlink"/>
                </a:solidFill>
                <a:latin typeface="Arial Black" pitchFamily="34" charset="0"/>
              </a:rPr>
              <a:t>QUESTÃO </a:t>
            </a:r>
            <a:endParaRPr lang="pt-BR" sz="3200">
              <a:solidFill>
                <a:schemeClr val="hlink"/>
              </a:solidFill>
              <a:latin typeface="Arial Black" pitchFamily="34" charset="0"/>
            </a:endParaRPr>
          </a:p>
        </p:txBody>
      </p:sp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2339975" y="5661025"/>
            <a:ext cx="4968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400">
                <a:latin typeface="Arial Black" pitchFamily="34" charset="0"/>
              </a:rPr>
              <a:t>TEMPO : 2 MINUTO</a:t>
            </a:r>
            <a:r>
              <a:rPr lang="pt-BR"/>
              <a:t> </a:t>
            </a: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323850" y="1916113"/>
          <a:ext cx="8424863" cy="3262312"/>
        </p:xfrm>
        <a:graphic>
          <a:graphicData uri="http://schemas.openxmlformats.org/presentationml/2006/ole">
            <p:oleObj spid="_x0000_s5122" name="Imagem de bitmap" r:id="rId3" imgW="3000000" imgH="1162212" progId="Paint.Picture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333375"/>
            <a:ext cx="8135938" cy="1368425"/>
          </a:xfrm>
        </p:spPr>
        <p:txBody>
          <a:bodyPr/>
          <a:lstStyle/>
          <a:p>
            <a:pPr>
              <a:defRPr/>
            </a:pPr>
            <a:r>
              <a:rPr lang="pt-BR" sz="8000">
                <a:solidFill>
                  <a:schemeClr val="hlink"/>
                </a:solidFill>
                <a:latin typeface="Arial Black" pitchFamily="34" charset="0"/>
              </a:rPr>
              <a:t>6° </a:t>
            </a:r>
            <a:r>
              <a:rPr lang="pt-BR" sz="8000" b="1">
                <a:solidFill>
                  <a:schemeClr val="hlink"/>
                </a:solidFill>
                <a:latin typeface="Arial Black" pitchFamily="34" charset="0"/>
              </a:rPr>
              <a:t>QUESTÃO </a:t>
            </a:r>
            <a:endParaRPr lang="pt-BR" sz="3200">
              <a:solidFill>
                <a:schemeClr val="hlink"/>
              </a:solidFill>
              <a:latin typeface="Arial Black" pitchFamily="34" charset="0"/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339975" y="5661025"/>
            <a:ext cx="4968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400">
                <a:latin typeface="Arial Black" pitchFamily="34" charset="0"/>
              </a:rPr>
              <a:t>TEMPO : 2 MINUTO</a:t>
            </a:r>
            <a:r>
              <a:rPr lang="pt-BR"/>
              <a:t> </a:t>
            </a: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395288" y="1776413"/>
          <a:ext cx="8424862" cy="3381375"/>
        </p:xfrm>
        <a:graphic>
          <a:graphicData uri="http://schemas.openxmlformats.org/presentationml/2006/ole">
            <p:oleObj spid="_x0000_s6146" name="Imagem de bitmap" r:id="rId3" imgW="2991268" imgH="1200318" progId="Paint.Picture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333375"/>
            <a:ext cx="8135938" cy="1368425"/>
          </a:xfrm>
        </p:spPr>
        <p:txBody>
          <a:bodyPr/>
          <a:lstStyle/>
          <a:p>
            <a:pPr>
              <a:defRPr/>
            </a:pPr>
            <a:r>
              <a:rPr lang="pt-BR" sz="8000">
                <a:solidFill>
                  <a:schemeClr val="hlink"/>
                </a:solidFill>
                <a:latin typeface="Arial Black" pitchFamily="34" charset="0"/>
              </a:rPr>
              <a:t>7° </a:t>
            </a:r>
            <a:r>
              <a:rPr lang="pt-BR" sz="8000" b="1">
                <a:solidFill>
                  <a:schemeClr val="hlink"/>
                </a:solidFill>
                <a:latin typeface="Arial Black" pitchFamily="34" charset="0"/>
              </a:rPr>
              <a:t>QUESTÃO </a:t>
            </a:r>
            <a:endParaRPr lang="pt-BR" sz="3200">
              <a:solidFill>
                <a:schemeClr val="hlink"/>
              </a:solidFill>
              <a:latin typeface="Arial Black" pitchFamily="34" charset="0"/>
            </a:endParaRP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2339975" y="5661025"/>
            <a:ext cx="4968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400">
                <a:latin typeface="Arial Black" pitchFamily="34" charset="0"/>
              </a:rPr>
              <a:t>TEMPO : 2 MINUTO</a:t>
            </a:r>
            <a:r>
              <a:rPr lang="pt-BR"/>
              <a:t> </a:t>
            </a: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323850" y="2038350"/>
          <a:ext cx="8496300" cy="2903538"/>
        </p:xfrm>
        <a:graphic>
          <a:graphicData uri="http://schemas.openxmlformats.org/presentationml/2006/ole">
            <p:oleObj spid="_x0000_s7170" name="Imagem de bitmap" r:id="rId3" imgW="3010320" imgH="1028844" progId="Paint.Picture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333375"/>
            <a:ext cx="8135938" cy="1368425"/>
          </a:xfrm>
        </p:spPr>
        <p:txBody>
          <a:bodyPr/>
          <a:lstStyle/>
          <a:p>
            <a:pPr>
              <a:defRPr/>
            </a:pPr>
            <a:r>
              <a:rPr lang="pt-BR" sz="8000">
                <a:solidFill>
                  <a:schemeClr val="hlink"/>
                </a:solidFill>
                <a:latin typeface="Arial Black" pitchFamily="34" charset="0"/>
              </a:rPr>
              <a:t>8° </a:t>
            </a:r>
            <a:r>
              <a:rPr lang="pt-BR" sz="8000" b="1">
                <a:solidFill>
                  <a:schemeClr val="hlink"/>
                </a:solidFill>
                <a:latin typeface="Arial Black" pitchFamily="34" charset="0"/>
              </a:rPr>
              <a:t>QUESTÃO </a:t>
            </a:r>
            <a:endParaRPr lang="pt-BR" sz="3200">
              <a:solidFill>
                <a:schemeClr val="hlink"/>
              </a:solidFill>
              <a:latin typeface="Arial Black" pitchFamily="34" charset="0"/>
            </a:endParaRP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339975" y="5661025"/>
            <a:ext cx="4968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400">
                <a:latin typeface="Arial Black" pitchFamily="34" charset="0"/>
              </a:rPr>
              <a:t>TEMPO : 2 MINUTO</a:t>
            </a:r>
            <a:r>
              <a:rPr lang="pt-BR"/>
              <a:t> </a:t>
            </a: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395288" y="1773238"/>
          <a:ext cx="8280400" cy="3613150"/>
        </p:xfrm>
        <a:graphic>
          <a:graphicData uri="http://schemas.openxmlformats.org/presentationml/2006/ole">
            <p:oleObj spid="_x0000_s8194" name="Imagem de bitmap" r:id="rId3" imgW="2991268" imgH="1305107" progId="Paint.Picture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127</Words>
  <Application>Microsoft Office PowerPoint</Application>
  <PresentationFormat>Apresentação na tela (4:3)</PresentationFormat>
  <Paragraphs>43</Paragraphs>
  <Slides>12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4" baseType="lpstr">
      <vt:lpstr>Tema do Office</vt:lpstr>
      <vt:lpstr>Imagem de bitmap</vt:lpstr>
      <vt:lpstr> PROVANDO CONHECIMENTOS  (QUESTÕES ABERTAS)</vt:lpstr>
      <vt:lpstr>1° QUESTÃO </vt:lpstr>
      <vt:lpstr>2° QUESTÃO </vt:lpstr>
      <vt:lpstr>3° QUESTÃO </vt:lpstr>
      <vt:lpstr>4° QUESTÃO </vt:lpstr>
      <vt:lpstr>5° QUESTÃO </vt:lpstr>
      <vt:lpstr>6° QUESTÃO </vt:lpstr>
      <vt:lpstr>7° QUESTÃO </vt:lpstr>
      <vt:lpstr>8° QUESTÃO </vt:lpstr>
      <vt:lpstr>9° QUESTÃO </vt:lpstr>
      <vt:lpstr>10° QUESTÃO 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PROVANDO CONHECIMENTOS  (QUESTÕES ABERTAS)</dc:title>
  <dc:creator>Maurício Araújo</dc:creator>
  <cp:lastModifiedBy>Maurício Araújo</cp:lastModifiedBy>
  <cp:revision>1</cp:revision>
  <dcterms:created xsi:type="dcterms:W3CDTF">2016-11-15T01:12:32Z</dcterms:created>
  <dcterms:modified xsi:type="dcterms:W3CDTF">2016-11-15T01:13:56Z</dcterms:modified>
</cp:coreProperties>
</file>